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tags/tag8.xml" ContentType="application/vnd.openxmlformats-officedocument.presentationml.tags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ags/tag13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0.xml" ContentType="application/vnd.openxmlformats-officedocument.presentationml.tags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7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diagrams/layout4.xml" ContentType="application/vnd.openxmlformats-officedocument.drawingml.diagramLayout+xml"/>
  <Override PartName="/ppt/tags/tag15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ags/tag11.xml" ContentType="application/vnd.openxmlformats-officedocument.presentationml.tags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4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ags/tag9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6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  <p:sldMasterId id="2147483794" r:id="rId12"/>
    <p:sldMasterId id="2147483806" r:id="rId13"/>
    <p:sldMasterId id="2147483818" r:id="rId14"/>
    <p:sldMasterId id="2147483830" r:id="rId15"/>
    <p:sldMasterId id="2147483842" r:id="rId16"/>
    <p:sldMasterId id="2147483854" r:id="rId17"/>
    <p:sldMasterId id="2147483866" r:id="rId18"/>
  </p:sldMasterIdLst>
  <p:notesMasterIdLst>
    <p:notesMasterId r:id="rId67"/>
  </p:notesMasterIdLst>
  <p:sldIdLst>
    <p:sldId id="287" r:id="rId19"/>
    <p:sldId id="300" r:id="rId20"/>
    <p:sldId id="304" r:id="rId21"/>
    <p:sldId id="305" r:id="rId22"/>
    <p:sldId id="303" r:id="rId23"/>
    <p:sldId id="302" r:id="rId24"/>
    <p:sldId id="288" r:id="rId25"/>
    <p:sldId id="289" r:id="rId26"/>
    <p:sldId id="264" r:id="rId27"/>
    <p:sldId id="291" r:id="rId28"/>
    <p:sldId id="292" r:id="rId29"/>
    <p:sldId id="290" r:id="rId30"/>
    <p:sldId id="261" r:id="rId31"/>
    <p:sldId id="265" r:id="rId32"/>
    <p:sldId id="266" r:id="rId33"/>
    <p:sldId id="312" r:id="rId34"/>
    <p:sldId id="267" r:id="rId35"/>
    <p:sldId id="313" r:id="rId36"/>
    <p:sldId id="314" r:id="rId37"/>
    <p:sldId id="268" r:id="rId38"/>
    <p:sldId id="293" r:id="rId39"/>
    <p:sldId id="269" r:id="rId40"/>
    <p:sldId id="270" r:id="rId41"/>
    <p:sldId id="271" r:id="rId42"/>
    <p:sldId id="295" r:id="rId43"/>
    <p:sldId id="299" r:id="rId44"/>
    <p:sldId id="296" r:id="rId45"/>
    <p:sldId id="278" r:id="rId46"/>
    <p:sldId id="272" r:id="rId47"/>
    <p:sldId id="294" r:id="rId48"/>
    <p:sldId id="273" r:id="rId49"/>
    <p:sldId id="297" r:id="rId50"/>
    <p:sldId id="274" r:id="rId51"/>
    <p:sldId id="306" r:id="rId52"/>
    <p:sldId id="276" r:id="rId53"/>
    <p:sldId id="277" r:id="rId54"/>
    <p:sldId id="307" r:id="rId55"/>
    <p:sldId id="309" r:id="rId56"/>
    <p:sldId id="308" r:id="rId57"/>
    <p:sldId id="310" r:id="rId58"/>
    <p:sldId id="280" r:id="rId59"/>
    <p:sldId id="281" r:id="rId60"/>
    <p:sldId id="283" r:id="rId61"/>
    <p:sldId id="285" r:id="rId62"/>
    <p:sldId id="282" r:id="rId63"/>
    <p:sldId id="284" r:id="rId64"/>
    <p:sldId id="311" r:id="rId65"/>
    <p:sldId id="286" r:id="rId66"/>
  </p:sldIdLst>
  <p:sldSz cx="9144000" cy="5715000" type="screen16x10"/>
  <p:notesSz cx="6858000" cy="9144000"/>
  <p:defaultTextStyle>
    <a:defPPr>
      <a:defRPr lang="en-US"/>
    </a:defPPr>
    <a:lvl1pPr marL="0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74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48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22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96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70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44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18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92" algn="l" defTabSz="40817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555"/>
    <a:srgbClr val="206F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717" autoAdjust="0"/>
  </p:normalViewPr>
  <p:slideViewPr>
    <p:cSldViewPr snapToObjects="1">
      <p:cViewPr>
        <p:scale>
          <a:sx n="100" d="100"/>
          <a:sy n="100" d="100"/>
        </p:scale>
        <p:origin x="-306" y="-51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A766E-5655-48A9-985E-4CE0179FFA1C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80148030-0428-4157-9F3C-8C94408272FA}">
      <dgm:prSet phldrT="[Text]"/>
      <dgm:spPr/>
      <dgm:t>
        <a:bodyPr/>
        <a:lstStyle/>
        <a:p>
          <a:r>
            <a:rPr lang="hr-HR" dirty="0" smtClean="0"/>
            <a:t>Pokrenut 2005.</a:t>
          </a:r>
          <a:endParaRPr lang="hr-HR" dirty="0"/>
        </a:p>
      </dgm:t>
    </dgm:pt>
    <dgm:pt modelId="{8791135B-9C6C-4D1C-90F5-220DDCB437B2}" type="parTrans" cxnId="{67D0D015-51F4-46A5-8561-B65D534FB8A6}">
      <dgm:prSet/>
      <dgm:spPr/>
      <dgm:t>
        <a:bodyPr/>
        <a:lstStyle/>
        <a:p>
          <a:endParaRPr lang="hr-HR"/>
        </a:p>
      </dgm:t>
    </dgm:pt>
    <dgm:pt modelId="{D8D1AC34-2DDA-4F12-A69B-58D6F50BA5D5}" type="sibTrans" cxnId="{67D0D015-51F4-46A5-8561-B65D534FB8A6}">
      <dgm:prSet/>
      <dgm:spPr/>
      <dgm:t>
        <a:bodyPr/>
        <a:lstStyle/>
        <a:p>
          <a:endParaRPr lang="hr-HR"/>
        </a:p>
      </dgm:t>
    </dgm:pt>
    <dgm:pt modelId="{36208BFA-C829-4B3D-8639-E87B4B5EFFC8}">
      <dgm:prSet phldrT="[Text]"/>
      <dgm:spPr/>
      <dgm:t>
        <a:bodyPr/>
        <a:lstStyle/>
        <a:p>
          <a:r>
            <a:rPr lang="hr-HR" dirty="0" smtClean="0"/>
            <a:t>2007.-2014. sastavni dio Comeniusa</a:t>
          </a:r>
          <a:endParaRPr lang="hr-HR" dirty="0"/>
        </a:p>
      </dgm:t>
    </dgm:pt>
    <dgm:pt modelId="{557C9C76-1D5C-4B09-8C24-3B6ED0028944}" type="parTrans" cxnId="{0116C932-11DF-4ECE-B673-989BE470856D}">
      <dgm:prSet/>
      <dgm:spPr/>
      <dgm:t>
        <a:bodyPr/>
        <a:lstStyle/>
        <a:p>
          <a:endParaRPr lang="hr-HR"/>
        </a:p>
      </dgm:t>
    </dgm:pt>
    <dgm:pt modelId="{30B8AD76-BC2A-4712-BC19-A0108847A003}" type="sibTrans" cxnId="{0116C932-11DF-4ECE-B673-989BE470856D}">
      <dgm:prSet/>
      <dgm:spPr/>
      <dgm:t>
        <a:bodyPr/>
        <a:lstStyle/>
        <a:p>
          <a:endParaRPr lang="hr-HR"/>
        </a:p>
      </dgm:t>
    </dgm:pt>
    <dgm:pt modelId="{DC683029-01A6-4D5C-9CF1-454BFCB6603F}">
      <dgm:prSet phldrT="[Text]"/>
      <dgm:spPr/>
      <dgm:t>
        <a:bodyPr/>
        <a:lstStyle/>
        <a:p>
          <a:r>
            <a:rPr lang="hr-HR" dirty="0" smtClean="0"/>
            <a:t>2014.-2020. sastavni dio programa Erasmus+</a:t>
          </a:r>
          <a:endParaRPr lang="hr-HR" dirty="0"/>
        </a:p>
      </dgm:t>
    </dgm:pt>
    <dgm:pt modelId="{7699DDD7-3D2B-43B9-9B6A-D49C8D8C5DBD}" type="parTrans" cxnId="{804FEF6A-7245-48F1-91D2-DDFF0375C592}">
      <dgm:prSet/>
      <dgm:spPr/>
      <dgm:t>
        <a:bodyPr/>
        <a:lstStyle/>
        <a:p>
          <a:endParaRPr lang="hr-HR"/>
        </a:p>
      </dgm:t>
    </dgm:pt>
    <dgm:pt modelId="{C8309DCA-680D-469D-A10E-5B6A61068B43}" type="sibTrans" cxnId="{804FEF6A-7245-48F1-91D2-DDFF0375C592}">
      <dgm:prSet/>
      <dgm:spPr/>
      <dgm:t>
        <a:bodyPr/>
        <a:lstStyle/>
        <a:p>
          <a:endParaRPr lang="hr-HR"/>
        </a:p>
      </dgm:t>
    </dgm:pt>
    <dgm:pt modelId="{7A8AEA8C-E218-4B2E-9110-E2953642E536}" type="pres">
      <dgm:prSet presAssocID="{C09A766E-5655-48A9-985E-4CE0179FFA1C}" presName="Name0" presStyleCnt="0">
        <dgm:presLayoutVars>
          <dgm:dir/>
          <dgm:resizeHandles val="exact"/>
        </dgm:presLayoutVars>
      </dgm:prSet>
      <dgm:spPr/>
    </dgm:pt>
    <dgm:pt modelId="{9BB85FF4-671E-47AE-B2E4-DB5F05A7BF67}" type="pres">
      <dgm:prSet presAssocID="{C09A766E-5655-48A9-985E-4CE0179FFA1C}" presName="arrow" presStyleLbl="bgShp" presStyleIdx="0" presStyleCnt="1"/>
      <dgm:spPr>
        <a:solidFill>
          <a:srgbClr val="00B0F0"/>
        </a:solidFill>
      </dgm:spPr>
    </dgm:pt>
    <dgm:pt modelId="{79FB645C-4364-4AAE-B3F2-793B6E1DF036}" type="pres">
      <dgm:prSet presAssocID="{C09A766E-5655-48A9-985E-4CE0179FFA1C}" presName="points" presStyleCnt="0"/>
      <dgm:spPr/>
    </dgm:pt>
    <dgm:pt modelId="{586BD802-CE7E-4FD0-A2F9-3249B165D4EA}" type="pres">
      <dgm:prSet presAssocID="{80148030-0428-4157-9F3C-8C94408272FA}" presName="compositeA" presStyleCnt="0"/>
      <dgm:spPr/>
    </dgm:pt>
    <dgm:pt modelId="{413ACD9F-3ECA-4125-BD09-F033D939F4FE}" type="pres">
      <dgm:prSet presAssocID="{80148030-0428-4157-9F3C-8C94408272FA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E33F2-5C66-4F09-98D2-5BB3D88D0D89}" type="pres">
      <dgm:prSet presAssocID="{80148030-0428-4157-9F3C-8C94408272FA}" presName="circleA" presStyleLbl="node1" presStyleIdx="0" presStyleCnt="3"/>
      <dgm:spPr>
        <a:solidFill>
          <a:srgbClr val="0B0E91"/>
        </a:solidFill>
      </dgm:spPr>
    </dgm:pt>
    <dgm:pt modelId="{CB617F3F-4015-4719-B253-773A1037EC83}" type="pres">
      <dgm:prSet presAssocID="{80148030-0428-4157-9F3C-8C94408272FA}" presName="spaceA" presStyleCnt="0"/>
      <dgm:spPr/>
    </dgm:pt>
    <dgm:pt modelId="{72EE7FBD-067C-434E-9C0B-CC601477A84F}" type="pres">
      <dgm:prSet presAssocID="{D8D1AC34-2DDA-4F12-A69B-58D6F50BA5D5}" presName="space" presStyleCnt="0"/>
      <dgm:spPr/>
    </dgm:pt>
    <dgm:pt modelId="{33204E59-2377-4802-B8F1-E54AEE812860}" type="pres">
      <dgm:prSet presAssocID="{36208BFA-C829-4B3D-8639-E87B4B5EFFC8}" presName="compositeB" presStyleCnt="0"/>
      <dgm:spPr/>
    </dgm:pt>
    <dgm:pt modelId="{014EE480-F7B9-470E-B40C-B4A07A9D04D2}" type="pres">
      <dgm:prSet presAssocID="{36208BFA-C829-4B3D-8639-E87B4B5EFFC8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FD6FA3-1D35-494A-8696-BC2188895519}" type="pres">
      <dgm:prSet presAssocID="{36208BFA-C829-4B3D-8639-E87B4B5EFFC8}" presName="circleB" presStyleLbl="node1" presStyleIdx="1" presStyleCnt="3"/>
      <dgm:spPr>
        <a:solidFill>
          <a:srgbClr val="FFFF00"/>
        </a:solidFill>
      </dgm:spPr>
    </dgm:pt>
    <dgm:pt modelId="{25680E39-D72B-4B06-9384-5F01AD9637DF}" type="pres">
      <dgm:prSet presAssocID="{36208BFA-C829-4B3D-8639-E87B4B5EFFC8}" presName="spaceB" presStyleCnt="0"/>
      <dgm:spPr/>
    </dgm:pt>
    <dgm:pt modelId="{1AF73ACF-F463-487C-9474-BABF4F5D2DA8}" type="pres">
      <dgm:prSet presAssocID="{30B8AD76-BC2A-4712-BC19-A0108847A003}" presName="space" presStyleCnt="0"/>
      <dgm:spPr/>
    </dgm:pt>
    <dgm:pt modelId="{DE9AC2EE-8CE9-45F5-B55B-EF3FB7597405}" type="pres">
      <dgm:prSet presAssocID="{DC683029-01A6-4D5C-9CF1-454BFCB6603F}" presName="compositeA" presStyleCnt="0"/>
      <dgm:spPr/>
    </dgm:pt>
    <dgm:pt modelId="{1E90A771-495D-4528-B380-C92B829E8E08}" type="pres">
      <dgm:prSet presAssocID="{DC683029-01A6-4D5C-9CF1-454BFCB6603F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31F9A9-0396-4267-AE74-7EED818CD30E}" type="pres">
      <dgm:prSet presAssocID="{DC683029-01A6-4D5C-9CF1-454BFCB6603F}" presName="circleA" presStyleLbl="node1" presStyleIdx="2" presStyleCnt="3"/>
      <dgm:spPr>
        <a:solidFill>
          <a:srgbClr val="00B050"/>
        </a:solidFill>
      </dgm:spPr>
    </dgm:pt>
    <dgm:pt modelId="{CC589AF9-034B-4E3A-B8D2-6F6EB6FEFB2F}" type="pres">
      <dgm:prSet presAssocID="{DC683029-01A6-4D5C-9CF1-454BFCB6603F}" presName="spaceA" presStyleCnt="0"/>
      <dgm:spPr/>
    </dgm:pt>
  </dgm:ptLst>
  <dgm:cxnLst>
    <dgm:cxn modelId="{E67EBE2D-6BE7-4B38-83A1-D5CC5E55A835}" type="presOf" srcId="{C09A766E-5655-48A9-985E-4CE0179FFA1C}" destId="{7A8AEA8C-E218-4B2E-9110-E2953642E536}" srcOrd="0" destOrd="0" presId="urn:microsoft.com/office/officeart/2005/8/layout/hProcess11"/>
    <dgm:cxn modelId="{0116C932-11DF-4ECE-B673-989BE470856D}" srcId="{C09A766E-5655-48A9-985E-4CE0179FFA1C}" destId="{36208BFA-C829-4B3D-8639-E87B4B5EFFC8}" srcOrd="1" destOrd="0" parTransId="{557C9C76-1D5C-4B09-8C24-3B6ED0028944}" sibTransId="{30B8AD76-BC2A-4712-BC19-A0108847A003}"/>
    <dgm:cxn modelId="{CBEED03D-7099-41D7-BC0A-906C7A6348A0}" type="presOf" srcId="{36208BFA-C829-4B3D-8639-E87B4B5EFFC8}" destId="{014EE480-F7B9-470E-B40C-B4A07A9D04D2}" srcOrd="0" destOrd="0" presId="urn:microsoft.com/office/officeart/2005/8/layout/hProcess11"/>
    <dgm:cxn modelId="{67D0D015-51F4-46A5-8561-B65D534FB8A6}" srcId="{C09A766E-5655-48A9-985E-4CE0179FFA1C}" destId="{80148030-0428-4157-9F3C-8C94408272FA}" srcOrd="0" destOrd="0" parTransId="{8791135B-9C6C-4D1C-90F5-220DDCB437B2}" sibTransId="{D8D1AC34-2DDA-4F12-A69B-58D6F50BA5D5}"/>
    <dgm:cxn modelId="{080E1544-77F9-4021-BEE4-2E7259A9A037}" type="presOf" srcId="{DC683029-01A6-4D5C-9CF1-454BFCB6603F}" destId="{1E90A771-495D-4528-B380-C92B829E8E08}" srcOrd="0" destOrd="0" presId="urn:microsoft.com/office/officeart/2005/8/layout/hProcess11"/>
    <dgm:cxn modelId="{5221A0AF-D111-4811-952E-14B2479942F4}" type="presOf" srcId="{80148030-0428-4157-9F3C-8C94408272FA}" destId="{413ACD9F-3ECA-4125-BD09-F033D939F4FE}" srcOrd="0" destOrd="0" presId="urn:microsoft.com/office/officeart/2005/8/layout/hProcess11"/>
    <dgm:cxn modelId="{804FEF6A-7245-48F1-91D2-DDFF0375C592}" srcId="{C09A766E-5655-48A9-985E-4CE0179FFA1C}" destId="{DC683029-01A6-4D5C-9CF1-454BFCB6603F}" srcOrd="2" destOrd="0" parTransId="{7699DDD7-3D2B-43B9-9B6A-D49C8D8C5DBD}" sibTransId="{C8309DCA-680D-469D-A10E-5B6A61068B43}"/>
    <dgm:cxn modelId="{C766023C-0128-4BC5-8D52-0ACBE343DD1E}" type="presParOf" srcId="{7A8AEA8C-E218-4B2E-9110-E2953642E536}" destId="{9BB85FF4-671E-47AE-B2E4-DB5F05A7BF67}" srcOrd="0" destOrd="0" presId="urn:microsoft.com/office/officeart/2005/8/layout/hProcess11"/>
    <dgm:cxn modelId="{C5C3D50A-00B7-4C28-B673-457D6D06C4EF}" type="presParOf" srcId="{7A8AEA8C-E218-4B2E-9110-E2953642E536}" destId="{79FB645C-4364-4AAE-B3F2-793B6E1DF036}" srcOrd="1" destOrd="0" presId="urn:microsoft.com/office/officeart/2005/8/layout/hProcess11"/>
    <dgm:cxn modelId="{96026306-E010-4A5F-AC6F-E5B9B38ABD9B}" type="presParOf" srcId="{79FB645C-4364-4AAE-B3F2-793B6E1DF036}" destId="{586BD802-CE7E-4FD0-A2F9-3249B165D4EA}" srcOrd="0" destOrd="0" presId="urn:microsoft.com/office/officeart/2005/8/layout/hProcess11"/>
    <dgm:cxn modelId="{337773AA-D3C7-4612-9406-688F9701AFCA}" type="presParOf" srcId="{586BD802-CE7E-4FD0-A2F9-3249B165D4EA}" destId="{413ACD9F-3ECA-4125-BD09-F033D939F4FE}" srcOrd="0" destOrd="0" presId="urn:microsoft.com/office/officeart/2005/8/layout/hProcess11"/>
    <dgm:cxn modelId="{C742D8E5-32B5-4D87-886C-98E0491DE5C1}" type="presParOf" srcId="{586BD802-CE7E-4FD0-A2F9-3249B165D4EA}" destId="{4E3E33F2-5C66-4F09-98D2-5BB3D88D0D89}" srcOrd="1" destOrd="0" presId="urn:microsoft.com/office/officeart/2005/8/layout/hProcess11"/>
    <dgm:cxn modelId="{CF839BB8-EDC9-48F9-8408-7A2B189CC7FC}" type="presParOf" srcId="{586BD802-CE7E-4FD0-A2F9-3249B165D4EA}" destId="{CB617F3F-4015-4719-B253-773A1037EC83}" srcOrd="2" destOrd="0" presId="urn:microsoft.com/office/officeart/2005/8/layout/hProcess11"/>
    <dgm:cxn modelId="{A99D7387-BCB4-448B-8806-35F4CCD193B5}" type="presParOf" srcId="{79FB645C-4364-4AAE-B3F2-793B6E1DF036}" destId="{72EE7FBD-067C-434E-9C0B-CC601477A84F}" srcOrd="1" destOrd="0" presId="urn:microsoft.com/office/officeart/2005/8/layout/hProcess11"/>
    <dgm:cxn modelId="{521FA0EE-9DCA-4408-8B2A-6AA5EC8DAA9A}" type="presParOf" srcId="{79FB645C-4364-4AAE-B3F2-793B6E1DF036}" destId="{33204E59-2377-4802-B8F1-E54AEE812860}" srcOrd="2" destOrd="0" presId="urn:microsoft.com/office/officeart/2005/8/layout/hProcess11"/>
    <dgm:cxn modelId="{17922221-07DB-496A-AFBE-5F492C934E59}" type="presParOf" srcId="{33204E59-2377-4802-B8F1-E54AEE812860}" destId="{014EE480-F7B9-470E-B40C-B4A07A9D04D2}" srcOrd="0" destOrd="0" presId="urn:microsoft.com/office/officeart/2005/8/layout/hProcess11"/>
    <dgm:cxn modelId="{32273E38-A6B5-4EAD-A6ED-684252085739}" type="presParOf" srcId="{33204E59-2377-4802-B8F1-E54AEE812860}" destId="{19FD6FA3-1D35-494A-8696-BC2188895519}" srcOrd="1" destOrd="0" presId="urn:microsoft.com/office/officeart/2005/8/layout/hProcess11"/>
    <dgm:cxn modelId="{8AEFBF40-567B-47B9-AB5C-83182238D22E}" type="presParOf" srcId="{33204E59-2377-4802-B8F1-E54AEE812860}" destId="{25680E39-D72B-4B06-9384-5F01AD9637DF}" srcOrd="2" destOrd="0" presId="urn:microsoft.com/office/officeart/2005/8/layout/hProcess11"/>
    <dgm:cxn modelId="{C6DBC2D3-EFDA-4A07-857F-165A00565AF1}" type="presParOf" srcId="{79FB645C-4364-4AAE-B3F2-793B6E1DF036}" destId="{1AF73ACF-F463-487C-9474-BABF4F5D2DA8}" srcOrd="3" destOrd="0" presId="urn:microsoft.com/office/officeart/2005/8/layout/hProcess11"/>
    <dgm:cxn modelId="{A56D7DB8-9ADC-46A4-B1AB-0B61F684B7E4}" type="presParOf" srcId="{79FB645C-4364-4AAE-B3F2-793B6E1DF036}" destId="{DE9AC2EE-8CE9-45F5-B55B-EF3FB7597405}" srcOrd="4" destOrd="0" presId="urn:microsoft.com/office/officeart/2005/8/layout/hProcess11"/>
    <dgm:cxn modelId="{7370CD95-B4CD-4C16-8755-E6D6995878F2}" type="presParOf" srcId="{DE9AC2EE-8CE9-45F5-B55B-EF3FB7597405}" destId="{1E90A771-495D-4528-B380-C92B829E8E08}" srcOrd="0" destOrd="0" presId="urn:microsoft.com/office/officeart/2005/8/layout/hProcess11"/>
    <dgm:cxn modelId="{E77DB285-AE6F-47B0-9FEF-25E300AA16EE}" type="presParOf" srcId="{DE9AC2EE-8CE9-45F5-B55B-EF3FB7597405}" destId="{9B31F9A9-0396-4267-AE74-7EED818CD30E}" srcOrd="1" destOrd="0" presId="urn:microsoft.com/office/officeart/2005/8/layout/hProcess11"/>
    <dgm:cxn modelId="{0378E565-72DB-444F-8159-C887CDB22357}" type="presParOf" srcId="{DE9AC2EE-8CE9-45F5-B55B-EF3FB7597405}" destId="{CC589AF9-034B-4E3A-B8D2-6F6EB6FEFB2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150C8-E4B9-42D8-AF72-026974C7228D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21F1C7F-A66B-4245-9AA0-46FE1723381C}">
      <dgm:prSet phldrT="[Tekst]" phldr="1"/>
      <dgm:spPr/>
      <dgm:t>
        <a:bodyPr vert="vert" anchor="ctr"/>
        <a:lstStyle/>
        <a:p>
          <a:endParaRPr lang="hr-HR" dirty="0"/>
        </a:p>
      </dgm:t>
    </dgm:pt>
    <dgm:pt modelId="{92FCB470-1CA9-4AD4-9A32-B8CF36B5157D}" type="parTrans" cxnId="{13D1A8E1-E551-4027-A3BD-3162FA81DB94}">
      <dgm:prSet/>
      <dgm:spPr/>
      <dgm:t>
        <a:bodyPr/>
        <a:lstStyle/>
        <a:p>
          <a:endParaRPr lang="hr-HR"/>
        </a:p>
      </dgm:t>
    </dgm:pt>
    <dgm:pt modelId="{1BBD4F36-82C3-41CA-8205-FA0091AA7469}" type="sibTrans" cxnId="{13D1A8E1-E551-4027-A3BD-3162FA81DB94}">
      <dgm:prSet/>
      <dgm:spPr/>
      <dgm:t>
        <a:bodyPr/>
        <a:lstStyle/>
        <a:p>
          <a:endParaRPr lang="hr-HR"/>
        </a:p>
      </dgm:t>
    </dgm:pt>
    <dgm:pt modelId="{84B3CFAF-B968-462B-BED5-434BFCEB19A3}">
      <dgm:prSet phldrT="[Tekst]" phldr="1"/>
      <dgm:spPr/>
      <dgm:t>
        <a:bodyPr/>
        <a:lstStyle/>
        <a:p>
          <a:endParaRPr lang="hr-HR" dirty="0"/>
        </a:p>
      </dgm:t>
    </dgm:pt>
    <dgm:pt modelId="{9C913AE2-D379-42FF-A729-1823C8DAD255}" type="parTrans" cxnId="{3DE7944C-33FA-4191-A4BE-3266455DA52C}">
      <dgm:prSet/>
      <dgm:spPr/>
      <dgm:t>
        <a:bodyPr/>
        <a:lstStyle/>
        <a:p>
          <a:endParaRPr lang="hr-HR"/>
        </a:p>
      </dgm:t>
    </dgm:pt>
    <dgm:pt modelId="{E26198BD-E97F-44B5-B028-8E28D66BA98B}" type="sibTrans" cxnId="{3DE7944C-33FA-4191-A4BE-3266455DA52C}">
      <dgm:prSet/>
      <dgm:spPr/>
      <dgm:t>
        <a:bodyPr/>
        <a:lstStyle/>
        <a:p>
          <a:endParaRPr lang="hr-HR"/>
        </a:p>
      </dgm:t>
    </dgm:pt>
    <dgm:pt modelId="{68D6A43E-571A-47DC-9817-322FF50FE5DA}">
      <dgm:prSet phldrT="[Tekst]" phldr="1"/>
      <dgm:spPr/>
      <dgm:t>
        <a:bodyPr/>
        <a:lstStyle/>
        <a:p>
          <a:endParaRPr lang="hr-HR" dirty="0"/>
        </a:p>
      </dgm:t>
    </dgm:pt>
    <dgm:pt modelId="{94C1421B-8B76-4B4C-80A1-667B8D03552E}" type="parTrans" cxnId="{9F07A3C0-0A71-4A1D-A97A-3229EB01B76B}">
      <dgm:prSet/>
      <dgm:spPr/>
      <dgm:t>
        <a:bodyPr/>
        <a:lstStyle/>
        <a:p>
          <a:endParaRPr lang="hr-HR"/>
        </a:p>
      </dgm:t>
    </dgm:pt>
    <dgm:pt modelId="{43A07577-5295-4968-99A8-0A7DD8EF536F}" type="sibTrans" cxnId="{9F07A3C0-0A71-4A1D-A97A-3229EB01B76B}">
      <dgm:prSet/>
      <dgm:spPr/>
      <dgm:t>
        <a:bodyPr/>
        <a:lstStyle/>
        <a:p>
          <a:endParaRPr lang="hr-HR"/>
        </a:p>
      </dgm:t>
    </dgm:pt>
    <dgm:pt modelId="{4D8D79AF-13E8-492A-98AE-7D5E3990FAAA}" type="pres">
      <dgm:prSet presAssocID="{6F6150C8-E4B9-42D8-AF72-026974C722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0417B49-8C23-42AB-A59C-B15650DF0AC2}" type="pres">
      <dgm:prSet presAssocID="{321F1C7F-A66B-4245-9AA0-46FE1723381C}" presName="compositeNode" presStyleCnt="0">
        <dgm:presLayoutVars>
          <dgm:bulletEnabled val="1"/>
        </dgm:presLayoutVars>
      </dgm:prSet>
      <dgm:spPr/>
    </dgm:pt>
    <dgm:pt modelId="{13E34B8B-6127-4985-A589-CC6E69F0389E}" type="pres">
      <dgm:prSet presAssocID="{321F1C7F-A66B-4245-9AA0-46FE1723381C}" presName="bgRect" presStyleLbl="node1" presStyleIdx="0" presStyleCnt="3" custScaleY="35750" custLinFactNeighborX="-17" custLinFactNeighborY="65766"/>
      <dgm:spPr/>
      <dgm:t>
        <a:bodyPr/>
        <a:lstStyle/>
        <a:p>
          <a:endParaRPr lang="hr-HR"/>
        </a:p>
      </dgm:t>
    </dgm:pt>
    <dgm:pt modelId="{BFB7C785-14F8-45F0-8966-246EE2F8D4C9}" type="pres">
      <dgm:prSet presAssocID="{321F1C7F-A66B-4245-9AA0-46FE1723381C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F5CE5B6-B146-4428-887A-658CAC30214C}" type="pres">
      <dgm:prSet presAssocID="{1BBD4F36-82C3-41CA-8205-FA0091AA7469}" presName="hSp" presStyleCnt="0"/>
      <dgm:spPr/>
    </dgm:pt>
    <dgm:pt modelId="{F09B4C93-3742-46A9-B94F-B773DD4781CF}" type="pres">
      <dgm:prSet presAssocID="{1BBD4F36-82C3-41CA-8205-FA0091AA7469}" presName="vProcSp" presStyleCnt="0"/>
      <dgm:spPr/>
    </dgm:pt>
    <dgm:pt modelId="{02428581-3C1F-46E3-ABFA-36BB98852680}" type="pres">
      <dgm:prSet presAssocID="{1BBD4F36-82C3-41CA-8205-FA0091AA7469}" presName="vSp1" presStyleCnt="0"/>
      <dgm:spPr/>
    </dgm:pt>
    <dgm:pt modelId="{640257AA-10B5-4524-AC7D-4937347034C5}" type="pres">
      <dgm:prSet presAssocID="{1BBD4F36-82C3-41CA-8205-FA0091AA7469}" presName="simulatedConn" presStyleLbl="solidFgAcc1" presStyleIdx="0" presStyleCnt="2"/>
      <dgm:spPr/>
    </dgm:pt>
    <dgm:pt modelId="{875FEEED-024D-4777-ABD7-D5FD8D739FDD}" type="pres">
      <dgm:prSet presAssocID="{1BBD4F36-82C3-41CA-8205-FA0091AA7469}" presName="vSp2" presStyleCnt="0"/>
      <dgm:spPr/>
    </dgm:pt>
    <dgm:pt modelId="{E341F493-617E-43E5-BB6B-4F7DA12016D9}" type="pres">
      <dgm:prSet presAssocID="{1BBD4F36-82C3-41CA-8205-FA0091AA7469}" presName="sibTrans" presStyleCnt="0"/>
      <dgm:spPr/>
    </dgm:pt>
    <dgm:pt modelId="{8C5132E6-3BF5-42A2-9BF8-BC0C30ACA338}" type="pres">
      <dgm:prSet presAssocID="{84B3CFAF-B968-462B-BED5-434BFCEB19A3}" presName="compositeNode" presStyleCnt="0">
        <dgm:presLayoutVars>
          <dgm:bulletEnabled val="1"/>
        </dgm:presLayoutVars>
      </dgm:prSet>
      <dgm:spPr/>
    </dgm:pt>
    <dgm:pt modelId="{C3BD0080-D1F9-4C1B-9235-28E74783932E}" type="pres">
      <dgm:prSet presAssocID="{84B3CFAF-B968-462B-BED5-434BFCEB19A3}" presName="bgRect" presStyleLbl="node1" presStyleIdx="1" presStyleCnt="3" custScaleY="62617" custLinFactNeighborX="1641" custLinFactNeighborY="38900"/>
      <dgm:spPr/>
      <dgm:t>
        <a:bodyPr/>
        <a:lstStyle/>
        <a:p>
          <a:endParaRPr lang="hr-HR"/>
        </a:p>
      </dgm:t>
    </dgm:pt>
    <dgm:pt modelId="{1D9DDC6A-6425-455F-BA47-97A0B4495DBE}" type="pres">
      <dgm:prSet presAssocID="{84B3CFAF-B968-462B-BED5-434BFCEB19A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D41A58-26FD-4C3A-8A3D-20DF4CE5FBB0}" type="pres">
      <dgm:prSet presAssocID="{E26198BD-E97F-44B5-B028-8E28D66BA98B}" presName="hSp" presStyleCnt="0"/>
      <dgm:spPr/>
    </dgm:pt>
    <dgm:pt modelId="{C34F0E15-56D4-4953-AF41-0567A1243430}" type="pres">
      <dgm:prSet presAssocID="{E26198BD-E97F-44B5-B028-8E28D66BA98B}" presName="vProcSp" presStyleCnt="0"/>
      <dgm:spPr/>
    </dgm:pt>
    <dgm:pt modelId="{1527454C-61B8-4D5D-880F-AED4C62E9EC3}" type="pres">
      <dgm:prSet presAssocID="{E26198BD-E97F-44B5-B028-8E28D66BA98B}" presName="vSp1" presStyleCnt="0"/>
      <dgm:spPr/>
    </dgm:pt>
    <dgm:pt modelId="{EC3048E5-03D2-4CDD-92DD-EF9867779F35}" type="pres">
      <dgm:prSet presAssocID="{E26198BD-E97F-44B5-B028-8E28D66BA98B}" presName="simulatedConn" presStyleLbl="solidFgAcc1" presStyleIdx="1" presStyleCnt="2"/>
      <dgm:spPr/>
    </dgm:pt>
    <dgm:pt modelId="{7FA8435E-280F-4078-AF27-78900D4ADF40}" type="pres">
      <dgm:prSet presAssocID="{E26198BD-E97F-44B5-B028-8E28D66BA98B}" presName="vSp2" presStyleCnt="0"/>
      <dgm:spPr/>
    </dgm:pt>
    <dgm:pt modelId="{B2BD4313-3A71-43AE-ABD3-28E3D448A0F2}" type="pres">
      <dgm:prSet presAssocID="{E26198BD-E97F-44B5-B028-8E28D66BA98B}" presName="sibTrans" presStyleCnt="0"/>
      <dgm:spPr/>
    </dgm:pt>
    <dgm:pt modelId="{E1D38F05-8362-42A1-BF09-7B7A8799952C}" type="pres">
      <dgm:prSet presAssocID="{68D6A43E-571A-47DC-9817-322FF50FE5DA}" presName="compositeNode" presStyleCnt="0">
        <dgm:presLayoutVars>
          <dgm:bulletEnabled val="1"/>
        </dgm:presLayoutVars>
      </dgm:prSet>
      <dgm:spPr/>
    </dgm:pt>
    <dgm:pt modelId="{A59BCB26-B7B8-40AF-ABB8-0CCE63229F49}" type="pres">
      <dgm:prSet presAssocID="{68D6A43E-571A-47DC-9817-322FF50FE5DA}" presName="bgRect" presStyleLbl="node1" presStyleIdx="2" presStyleCnt="3" custScaleY="100307" custLinFactNeighborX="157" custLinFactNeighborY="2144"/>
      <dgm:spPr/>
      <dgm:t>
        <a:bodyPr/>
        <a:lstStyle/>
        <a:p>
          <a:endParaRPr lang="hr-HR"/>
        </a:p>
      </dgm:t>
    </dgm:pt>
    <dgm:pt modelId="{2566793F-267E-4DA3-AD8D-7595EB8B416A}" type="pres">
      <dgm:prSet presAssocID="{68D6A43E-571A-47DC-9817-322FF50FE5D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17DB944-63F6-4D03-982C-16599A7167F6}" type="presOf" srcId="{321F1C7F-A66B-4245-9AA0-46FE1723381C}" destId="{BFB7C785-14F8-45F0-8966-246EE2F8D4C9}" srcOrd="1" destOrd="0" presId="urn:microsoft.com/office/officeart/2005/8/layout/hProcess7"/>
    <dgm:cxn modelId="{3DE7944C-33FA-4191-A4BE-3266455DA52C}" srcId="{6F6150C8-E4B9-42D8-AF72-026974C7228D}" destId="{84B3CFAF-B968-462B-BED5-434BFCEB19A3}" srcOrd="1" destOrd="0" parTransId="{9C913AE2-D379-42FF-A729-1823C8DAD255}" sibTransId="{E26198BD-E97F-44B5-B028-8E28D66BA98B}"/>
    <dgm:cxn modelId="{CF4684BD-D500-448A-A056-725F7E2B3885}" type="presOf" srcId="{84B3CFAF-B968-462B-BED5-434BFCEB19A3}" destId="{1D9DDC6A-6425-455F-BA47-97A0B4495DBE}" srcOrd="1" destOrd="0" presId="urn:microsoft.com/office/officeart/2005/8/layout/hProcess7"/>
    <dgm:cxn modelId="{55BA88B4-9C13-4E5F-B370-E866782993C1}" type="presOf" srcId="{68D6A43E-571A-47DC-9817-322FF50FE5DA}" destId="{A59BCB26-B7B8-40AF-ABB8-0CCE63229F49}" srcOrd="0" destOrd="0" presId="urn:microsoft.com/office/officeart/2005/8/layout/hProcess7"/>
    <dgm:cxn modelId="{E8334E3F-E850-445E-9BEB-1EA8EDBA5876}" type="presOf" srcId="{84B3CFAF-B968-462B-BED5-434BFCEB19A3}" destId="{C3BD0080-D1F9-4C1B-9235-28E74783932E}" srcOrd="0" destOrd="0" presId="urn:microsoft.com/office/officeart/2005/8/layout/hProcess7"/>
    <dgm:cxn modelId="{30C28F47-FD5A-42E2-B64B-453797AE2CCF}" type="presOf" srcId="{68D6A43E-571A-47DC-9817-322FF50FE5DA}" destId="{2566793F-267E-4DA3-AD8D-7595EB8B416A}" srcOrd="1" destOrd="0" presId="urn:microsoft.com/office/officeart/2005/8/layout/hProcess7"/>
    <dgm:cxn modelId="{9F07A3C0-0A71-4A1D-A97A-3229EB01B76B}" srcId="{6F6150C8-E4B9-42D8-AF72-026974C7228D}" destId="{68D6A43E-571A-47DC-9817-322FF50FE5DA}" srcOrd="2" destOrd="0" parTransId="{94C1421B-8B76-4B4C-80A1-667B8D03552E}" sibTransId="{43A07577-5295-4968-99A8-0A7DD8EF536F}"/>
    <dgm:cxn modelId="{13D1A8E1-E551-4027-A3BD-3162FA81DB94}" srcId="{6F6150C8-E4B9-42D8-AF72-026974C7228D}" destId="{321F1C7F-A66B-4245-9AA0-46FE1723381C}" srcOrd="0" destOrd="0" parTransId="{92FCB470-1CA9-4AD4-9A32-B8CF36B5157D}" sibTransId="{1BBD4F36-82C3-41CA-8205-FA0091AA7469}"/>
    <dgm:cxn modelId="{8C24791E-3A47-4623-B375-71A2F46857A1}" type="presOf" srcId="{321F1C7F-A66B-4245-9AA0-46FE1723381C}" destId="{13E34B8B-6127-4985-A589-CC6E69F0389E}" srcOrd="0" destOrd="0" presId="urn:microsoft.com/office/officeart/2005/8/layout/hProcess7"/>
    <dgm:cxn modelId="{F3676A00-C125-4D2F-92B7-3A0E8F5083EF}" type="presOf" srcId="{6F6150C8-E4B9-42D8-AF72-026974C7228D}" destId="{4D8D79AF-13E8-492A-98AE-7D5E3990FAAA}" srcOrd="0" destOrd="0" presId="urn:microsoft.com/office/officeart/2005/8/layout/hProcess7"/>
    <dgm:cxn modelId="{01251273-6CB0-4BFA-93DD-826039D9CCEC}" type="presParOf" srcId="{4D8D79AF-13E8-492A-98AE-7D5E3990FAAA}" destId="{50417B49-8C23-42AB-A59C-B15650DF0AC2}" srcOrd="0" destOrd="0" presId="urn:microsoft.com/office/officeart/2005/8/layout/hProcess7"/>
    <dgm:cxn modelId="{16BC2A6A-4997-46D7-9A58-9384A2F9356D}" type="presParOf" srcId="{50417B49-8C23-42AB-A59C-B15650DF0AC2}" destId="{13E34B8B-6127-4985-A589-CC6E69F0389E}" srcOrd="0" destOrd="0" presId="urn:microsoft.com/office/officeart/2005/8/layout/hProcess7"/>
    <dgm:cxn modelId="{882A7140-168B-400F-A8DD-EAE0D6C30C40}" type="presParOf" srcId="{50417B49-8C23-42AB-A59C-B15650DF0AC2}" destId="{BFB7C785-14F8-45F0-8966-246EE2F8D4C9}" srcOrd="1" destOrd="0" presId="urn:microsoft.com/office/officeart/2005/8/layout/hProcess7"/>
    <dgm:cxn modelId="{66A85C3A-9BF6-4880-843B-0341E8A0C251}" type="presParOf" srcId="{4D8D79AF-13E8-492A-98AE-7D5E3990FAAA}" destId="{1F5CE5B6-B146-4428-887A-658CAC30214C}" srcOrd="1" destOrd="0" presId="urn:microsoft.com/office/officeart/2005/8/layout/hProcess7"/>
    <dgm:cxn modelId="{2668A155-38DA-40AB-8C28-4936D64B35AC}" type="presParOf" srcId="{4D8D79AF-13E8-492A-98AE-7D5E3990FAAA}" destId="{F09B4C93-3742-46A9-B94F-B773DD4781CF}" srcOrd="2" destOrd="0" presId="urn:microsoft.com/office/officeart/2005/8/layout/hProcess7"/>
    <dgm:cxn modelId="{F63D1117-57BD-4FF9-9C05-F20570705738}" type="presParOf" srcId="{F09B4C93-3742-46A9-B94F-B773DD4781CF}" destId="{02428581-3C1F-46E3-ABFA-36BB98852680}" srcOrd="0" destOrd="0" presId="urn:microsoft.com/office/officeart/2005/8/layout/hProcess7"/>
    <dgm:cxn modelId="{96CD71B4-B799-4971-A816-8019D5254404}" type="presParOf" srcId="{F09B4C93-3742-46A9-B94F-B773DD4781CF}" destId="{640257AA-10B5-4524-AC7D-4937347034C5}" srcOrd="1" destOrd="0" presId="urn:microsoft.com/office/officeart/2005/8/layout/hProcess7"/>
    <dgm:cxn modelId="{FBDF409A-67DB-475A-8A19-D73363896319}" type="presParOf" srcId="{F09B4C93-3742-46A9-B94F-B773DD4781CF}" destId="{875FEEED-024D-4777-ABD7-D5FD8D739FDD}" srcOrd="2" destOrd="0" presId="urn:microsoft.com/office/officeart/2005/8/layout/hProcess7"/>
    <dgm:cxn modelId="{FD3DFF73-AAEC-4873-8C57-01C9B5BF9F89}" type="presParOf" srcId="{4D8D79AF-13E8-492A-98AE-7D5E3990FAAA}" destId="{E341F493-617E-43E5-BB6B-4F7DA12016D9}" srcOrd="3" destOrd="0" presId="urn:microsoft.com/office/officeart/2005/8/layout/hProcess7"/>
    <dgm:cxn modelId="{4E332F2E-06CB-4D8C-9545-2350AF2CB0BB}" type="presParOf" srcId="{4D8D79AF-13E8-492A-98AE-7D5E3990FAAA}" destId="{8C5132E6-3BF5-42A2-9BF8-BC0C30ACA338}" srcOrd="4" destOrd="0" presId="urn:microsoft.com/office/officeart/2005/8/layout/hProcess7"/>
    <dgm:cxn modelId="{086C256A-9F12-40B7-8AFB-6E71F9201FBC}" type="presParOf" srcId="{8C5132E6-3BF5-42A2-9BF8-BC0C30ACA338}" destId="{C3BD0080-D1F9-4C1B-9235-28E74783932E}" srcOrd="0" destOrd="0" presId="urn:microsoft.com/office/officeart/2005/8/layout/hProcess7"/>
    <dgm:cxn modelId="{1D3E0E81-920F-4E15-B6A2-8E2AE57204CA}" type="presParOf" srcId="{8C5132E6-3BF5-42A2-9BF8-BC0C30ACA338}" destId="{1D9DDC6A-6425-455F-BA47-97A0B4495DBE}" srcOrd="1" destOrd="0" presId="urn:microsoft.com/office/officeart/2005/8/layout/hProcess7"/>
    <dgm:cxn modelId="{FAFF3A06-111E-4AD0-A3CE-18C5EFB0BE24}" type="presParOf" srcId="{4D8D79AF-13E8-492A-98AE-7D5E3990FAAA}" destId="{3ED41A58-26FD-4C3A-8A3D-20DF4CE5FBB0}" srcOrd="5" destOrd="0" presId="urn:microsoft.com/office/officeart/2005/8/layout/hProcess7"/>
    <dgm:cxn modelId="{122F40B8-B700-4E0D-BA5C-95321C0B57D4}" type="presParOf" srcId="{4D8D79AF-13E8-492A-98AE-7D5E3990FAAA}" destId="{C34F0E15-56D4-4953-AF41-0567A1243430}" srcOrd="6" destOrd="0" presId="urn:microsoft.com/office/officeart/2005/8/layout/hProcess7"/>
    <dgm:cxn modelId="{3CD422D9-A5CE-4E1B-85BF-E1E65D6A2BAC}" type="presParOf" srcId="{C34F0E15-56D4-4953-AF41-0567A1243430}" destId="{1527454C-61B8-4D5D-880F-AED4C62E9EC3}" srcOrd="0" destOrd="0" presId="urn:microsoft.com/office/officeart/2005/8/layout/hProcess7"/>
    <dgm:cxn modelId="{A2FDCE7C-35FD-41FA-BF5F-63A270EA3FB2}" type="presParOf" srcId="{C34F0E15-56D4-4953-AF41-0567A1243430}" destId="{EC3048E5-03D2-4CDD-92DD-EF9867779F35}" srcOrd="1" destOrd="0" presId="urn:microsoft.com/office/officeart/2005/8/layout/hProcess7"/>
    <dgm:cxn modelId="{1F34834E-4333-4EEF-8BB5-719DA2D1E470}" type="presParOf" srcId="{C34F0E15-56D4-4953-AF41-0567A1243430}" destId="{7FA8435E-280F-4078-AF27-78900D4ADF40}" srcOrd="2" destOrd="0" presId="urn:microsoft.com/office/officeart/2005/8/layout/hProcess7"/>
    <dgm:cxn modelId="{0C869DBE-BE7D-48E3-BAAB-D56CABA7B078}" type="presParOf" srcId="{4D8D79AF-13E8-492A-98AE-7D5E3990FAAA}" destId="{B2BD4313-3A71-43AE-ABD3-28E3D448A0F2}" srcOrd="7" destOrd="0" presId="urn:microsoft.com/office/officeart/2005/8/layout/hProcess7"/>
    <dgm:cxn modelId="{7377156C-1A64-49CB-8B9D-886D3DACFF91}" type="presParOf" srcId="{4D8D79AF-13E8-492A-98AE-7D5E3990FAAA}" destId="{E1D38F05-8362-42A1-BF09-7B7A8799952C}" srcOrd="8" destOrd="0" presId="urn:microsoft.com/office/officeart/2005/8/layout/hProcess7"/>
    <dgm:cxn modelId="{E7AAD687-1727-4D16-881F-7768E2C2D7F4}" type="presParOf" srcId="{E1D38F05-8362-42A1-BF09-7B7A8799952C}" destId="{A59BCB26-B7B8-40AF-ABB8-0CCE63229F49}" srcOrd="0" destOrd="0" presId="urn:microsoft.com/office/officeart/2005/8/layout/hProcess7"/>
    <dgm:cxn modelId="{B3CF21B8-8E55-4DB5-8A30-B9706AB9E73A}" type="presParOf" srcId="{E1D38F05-8362-42A1-BF09-7B7A8799952C}" destId="{2566793F-267E-4DA3-AD8D-7595EB8B416A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4F7D32-FC61-4981-96B2-A43021FF9E53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r-HR"/>
        </a:p>
      </dgm:t>
    </dgm:pt>
    <dgm:pt modelId="{BE364A90-4B54-4617-8CEB-704A7D2C908B}">
      <dgm:prSet phldrT="[Text]"/>
      <dgm:spPr/>
      <dgm:t>
        <a:bodyPr/>
        <a:lstStyle/>
        <a:p>
          <a:r>
            <a:rPr lang="hr-HR" dirty="0" smtClean="0"/>
            <a:t>Registracija projekta na Radnoj  površini</a:t>
          </a:r>
          <a:endParaRPr lang="hr-HR" dirty="0"/>
        </a:p>
      </dgm:t>
    </dgm:pt>
    <dgm:pt modelId="{76F348E0-BCD2-40EA-9145-0D046C12E947}" type="parTrans" cxnId="{E9D82E99-60CF-4DE3-A5A4-0ABB1C6AE112}">
      <dgm:prSet/>
      <dgm:spPr/>
      <dgm:t>
        <a:bodyPr/>
        <a:lstStyle/>
        <a:p>
          <a:endParaRPr lang="hr-HR"/>
        </a:p>
      </dgm:t>
    </dgm:pt>
    <dgm:pt modelId="{28978B97-8A5B-414B-A682-67EFC6DEF8B0}" type="sibTrans" cxnId="{E9D82E99-60CF-4DE3-A5A4-0ABB1C6AE112}">
      <dgm:prSet/>
      <dgm:spPr/>
      <dgm:t>
        <a:bodyPr/>
        <a:lstStyle/>
        <a:p>
          <a:endParaRPr lang="hr-HR"/>
        </a:p>
      </dgm:t>
    </dgm:pt>
    <dgm:pt modelId="{494189E5-C316-4CBA-A3C1-7371DB78FF7B}">
      <dgm:prSet phldrT="[Text]"/>
      <dgm:spPr/>
      <dgm:t>
        <a:bodyPr/>
        <a:lstStyle/>
        <a:p>
          <a:r>
            <a:rPr lang="hr-HR" dirty="0" smtClean="0"/>
            <a:t>Alati</a:t>
          </a:r>
          <a:endParaRPr lang="hr-HR" dirty="0"/>
        </a:p>
      </dgm:t>
    </dgm:pt>
    <dgm:pt modelId="{755E63B1-CF9F-4327-B069-054804956318}" type="parTrans" cxnId="{31DFAFDA-C0DE-4712-A025-1704C94EF199}">
      <dgm:prSet/>
      <dgm:spPr/>
      <dgm:t>
        <a:bodyPr/>
        <a:lstStyle/>
        <a:p>
          <a:endParaRPr lang="hr-HR"/>
        </a:p>
      </dgm:t>
    </dgm:pt>
    <dgm:pt modelId="{926BAFB4-3AD6-4E30-8FE2-CE2819D9F513}" type="sibTrans" cxnId="{31DFAFDA-C0DE-4712-A025-1704C94EF199}">
      <dgm:prSet/>
      <dgm:spPr/>
      <dgm:t>
        <a:bodyPr/>
        <a:lstStyle/>
        <a:p>
          <a:endParaRPr lang="hr-HR"/>
        </a:p>
      </dgm:t>
    </dgm:pt>
    <dgm:pt modelId="{DB05E301-B453-498C-886F-522B77E9F00B}">
      <dgm:prSet phldrT="[Text]"/>
      <dgm:spPr/>
      <dgm:t>
        <a:bodyPr/>
        <a:lstStyle/>
        <a:p>
          <a:r>
            <a:rPr lang="hr-HR" dirty="0" smtClean="0"/>
            <a:t>Ciljevi</a:t>
          </a:r>
          <a:endParaRPr lang="hr-HR" dirty="0"/>
        </a:p>
      </dgm:t>
    </dgm:pt>
    <dgm:pt modelId="{01926A69-AADF-493A-9BC1-33818983F558}" type="parTrans" cxnId="{688454D0-DFCF-421F-AA88-180CC07B3416}">
      <dgm:prSet/>
      <dgm:spPr/>
      <dgm:t>
        <a:bodyPr/>
        <a:lstStyle/>
        <a:p>
          <a:endParaRPr lang="hr-HR"/>
        </a:p>
      </dgm:t>
    </dgm:pt>
    <dgm:pt modelId="{CEA510DF-C58C-491B-A178-02CA252885D4}" type="sibTrans" cxnId="{688454D0-DFCF-421F-AA88-180CC07B3416}">
      <dgm:prSet/>
      <dgm:spPr/>
      <dgm:t>
        <a:bodyPr/>
        <a:lstStyle/>
        <a:p>
          <a:endParaRPr lang="hr-HR"/>
        </a:p>
      </dgm:t>
    </dgm:pt>
    <dgm:pt modelId="{991BD9DE-9370-4DE4-BD4C-1F15C31C78E9}">
      <dgm:prSet phldrT="[Text]"/>
      <dgm:spPr/>
      <dgm:t>
        <a:bodyPr/>
        <a:lstStyle/>
        <a:p>
          <a:r>
            <a:rPr lang="hr-HR" dirty="0" smtClean="0"/>
            <a:t>Tijek rada</a:t>
          </a:r>
          <a:endParaRPr lang="hr-HR" dirty="0"/>
        </a:p>
      </dgm:t>
    </dgm:pt>
    <dgm:pt modelId="{25FCF189-261C-4A80-942F-81F35082A045}" type="parTrans" cxnId="{5B02E97E-7564-43AA-B74C-6F89FD4E2E3A}">
      <dgm:prSet/>
      <dgm:spPr/>
      <dgm:t>
        <a:bodyPr/>
        <a:lstStyle/>
        <a:p>
          <a:endParaRPr lang="hr-HR"/>
        </a:p>
      </dgm:t>
    </dgm:pt>
    <dgm:pt modelId="{A062DD94-148F-46C8-8E8D-090364878337}" type="sibTrans" cxnId="{5B02E97E-7564-43AA-B74C-6F89FD4E2E3A}">
      <dgm:prSet/>
      <dgm:spPr/>
      <dgm:t>
        <a:bodyPr/>
        <a:lstStyle/>
        <a:p>
          <a:endParaRPr lang="hr-HR"/>
        </a:p>
      </dgm:t>
    </dgm:pt>
    <dgm:pt modelId="{77628759-D4A9-4084-9598-A46CF6623FB3}">
      <dgm:prSet phldrT="[Text]"/>
      <dgm:spPr/>
      <dgm:t>
        <a:bodyPr/>
        <a:lstStyle/>
        <a:p>
          <a:r>
            <a:rPr lang="hr-HR" dirty="0" smtClean="0"/>
            <a:t>Očekivani rezultati</a:t>
          </a:r>
          <a:endParaRPr lang="hr-HR" dirty="0"/>
        </a:p>
      </dgm:t>
    </dgm:pt>
    <dgm:pt modelId="{4F8BD1DC-5B8C-42AC-8317-56B134C795D1}" type="parTrans" cxnId="{ACF6B274-38C4-4984-BF44-9433CB73E207}">
      <dgm:prSet/>
      <dgm:spPr/>
      <dgm:t>
        <a:bodyPr/>
        <a:lstStyle/>
        <a:p>
          <a:endParaRPr lang="hr-HR"/>
        </a:p>
      </dgm:t>
    </dgm:pt>
    <dgm:pt modelId="{3A55CEC9-7E43-429C-B64A-6C33A12ABCC4}" type="sibTrans" cxnId="{ACF6B274-38C4-4984-BF44-9433CB73E207}">
      <dgm:prSet/>
      <dgm:spPr/>
      <dgm:t>
        <a:bodyPr/>
        <a:lstStyle/>
        <a:p>
          <a:endParaRPr lang="hr-HR"/>
        </a:p>
      </dgm:t>
    </dgm:pt>
    <dgm:pt modelId="{CBA94106-4DE0-4141-B078-C16F5130DFE5}" type="pres">
      <dgm:prSet presAssocID="{B64F7D32-FC61-4981-96B2-A43021FF9E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B3F120D-EE8B-4C29-AE33-33ECC0FD71FF}" type="pres">
      <dgm:prSet presAssocID="{BE364A90-4B54-4617-8CEB-704A7D2C908B}" presName="centerShape" presStyleLbl="node0" presStyleIdx="0" presStyleCnt="1"/>
      <dgm:spPr/>
      <dgm:t>
        <a:bodyPr/>
        <a:lstStyle/>
        <a:p>
          <a:endParaRPr lang="hr-HR"/>
        </a:p>
      </dgm:t>
    </dgm:pt>
    <dgm:pt modelId="{761C326B-5CCB-4BC9-B511-7489CCE9FDDB}" type="pres">
      <dgm:prSet presAssocID="{494189E5-C316-4CBA-A3C1-7371DB78FF7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EFC4CF-70FA-4B58-92C5-CAE4E2DD3AC2}" type="pres">
      <dgm:prSet presAssocID="{494189E5-C316-4CBA-A3C1-7371DB78FF7B}" presName="dummy" presStyleCnt="0"/>
      <dgm:spPr/>
    </dgm:pt>
    <dgm:pt modelId="{D9DB59DF-0D33-4B30-8AEC-5AF9300B30AA}" type="pres">
      <dgm:prSet presAssocID="{926BAFB4-3AD6-4E30-8FE2-CE2819D9F513}" presName="sibTrans" presStyleLbl="sibTrans2D1" presStyleIdx="0" presStyleCnt="4"/>
      <dgm:spPr/>
      <dgm:t>
        <a:bodyPr/>
        <a:lstStyle/>
        <a:p>
          <a:endParaRPr lang="hr-HR"/>
        </a:p>
      </dgm:t>
    </dgm:pt>
    <dgm:pt modelId="{C480EDB5-B1AB-46A1-96A7-D022E42C097F}" type="pres">
      <dgm:prSet presAssocID="{DB05E301-B453-498C-886F-522B77E9F00B}" presName="node" presStyleLbl="node1" presStyleIdx="1" presStyleCnt="4" custRadScaleRad="97620" custRadScaleInc="378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AC565D-8A25-4B57-817A-9756181E700A}" type="pres">
      <dgm:prSet presAssocID="{DB05E301-B453-498C-886F-522B77E9F00B}" presName="dummy" presStyleCnt="0"/>
      <dgm:spPr/>
    </dgm:pt>
    <dgm:pt modelId="{0D06CDC7-F2FB-48EB-B5D2-CAD86424075D}" type="pres">
      <dgm:prSet presAssocID="{CEA510DF-C58C-491B-A178-02CA252885D4}" presName="sibTrans" presStyleLbl="sibTrans2D1" presStyleIdx="1" presStyleCnt="4"/>
      <dgm:spPr/>
      <dgm:t>
        <a:bodyPr/>
        <a:lstStyle/>
        <a:p>
          <a:endParaRPr lang="hr-HR"/>
        </a:p>
      </dgm:t>
    </dgm:pt>
    <dgm:pt modelId="{68F57861-4767-4EB6-9982-88F8C5E28EB0}" type="pres">
      <dgm:prSet presAssocID="{991BD9DE-9370-4DE4-BD4C-1F15C31C7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80C3F6-D8F1-4B51-8949-58DB25A9989A}" type="pres">
      <dgm:prSet presAssocID="{991BD9DE-9370-4DE4-BD4C-1F15C31C78E9}" presName="dummy" presStyleCnt="0"/>
      <dgm:spPr/>
    </dgm:pt>
    <dgm:pt modelId="{3C4D499F-0983-4B8A-A327-AECD085D42F5}" type="pres">
      <dgm:prSet presAssocID="{A062DD94-148F-46C8-8E8D-090364878337}" presName="sibTrans" presStyleLbl="sibTrans2D1" presStyleIdx="2" presStyleCnt="4"/>
      <dgm:spPr/>
      <dgm:t>
        <a:bodyPr/>
        <a:lstStyle/>
        <a:p>
          <a:endParaRPr lang="hr-HR"/>
        </a:p>
      </dgm:t>
    </dgm:pt>
    <dgm:pt modelId="{6FE7862A-945F-48C4-82B0-BA7A648B7CA2}" type="pres">
      <dgm:prSet presAssocID="{77628759-D4A9-4084-9598-A46CF6623FB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8E7F1A-55E9-4C73-9F78-7D7B1A4E5CAD}" type="pres">
      <dgm:prSet presAssocID="{77628759-D4A9-4084-9598-A46CF6623FB3}" presName="dummy" presStyleCnt="0"/>
      <dgm:spPr/>
    </dgm:pt>
    <dgm:pt modelId="{9F1999B0-7A04-463E-92E4-9D88031BE39E}" type="pres">
      <dgm:prSet presAssocID="{3A55CEC9-7E43-429C-B64A-6C33A12ABCC4}" presName="sibTrans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31DFAFDA-C0DE-4712-A025-1704C94EF199}" srcId="{BE364A90-4B54-4617-8CEB-704A7D2C908B}" destId="{494189E5-C316-4CBA-A3C1-7371DB78FF7B}" srcOrd="0" destOrd="0" parTransId="{755E63B1-CF9F-4327-B069-054804956318}" sibTransId="{926BAFB4-3AD6-4E30-8FE2-CE2819D9F513}"/>
    <dgm:cxn modelId="{C7607613-B8DA-4709-B4CB-F83D0D56216A}" type="presOf" srcId="{B64F7D32-FC61-4981-96B2-A43021FF9E53}" destId="{CBA94106-4DE0-4141-B078-C16F5130DFE5}" srcOrd="0" destOrd="0" presId="urn:microsoft.com/office/officeart/2005/8/layout/radial6"/>
    <dgm:cxn modelId="{688454D0-DFCF-421F-AA88-180CC07B3416}" srcId="{BE364A90-4B54-4617-8CEB-704A7D2C908B}" destId="{DB05E301-B453-498C-886F-522B77E9F00B}" srcOrd="1" destOrd="0" parTransId="{01926A69-AADF-493A-9BC1-33818983F558}" sibTransId="{CEA510DF-C58C-491B-A178-02CA252885D4}"/>
    <dgm:cxn modelId="{99F225AC-A6A8-4AE9-A93F-E7A37D4BCE11}" type="presOf" srcId="{3A55CEC9-7E43-429C-B64A-6C33A12ABCC4}" destId="{9F1999B0-7A04-463E-92E4-9D88031BE39E}" srcOrd="0" destOrd="0" presId="urn:microsoft.com/office/officeart/2005/8/layout/radial6"/>
    <dgm:cxn modelId="{0A97364D-156C-49DA-BF9B-4AD98DC61366}" type="presOf" srcId="{CEA510DF-C58C-491B-A178-02CA252885D4}" destId="{0D06CDC7-F2FB-48EB-B5D2-CAD86424075D}" srcOrd="0" destOrd="0" presId="urn:microsoft.com/office/officeart/2005/8/layout/radial6"/>
    <dgm:cxn modelId="{6673305E-4ED1-4CC7-9D10-09A7BB662C0D}" type="presOf" srcId="{A062DD94-148F-46C8-8E8D-090364878337}" destId="{3C4D499F-0983-4B8A-A327-AECD085D42F5}" srcOrd="0" destOrd="0" presId="urn:microsoft.com/office/officeart/2005/8/layout/radial6"/>
    <dgm:cxn modelId="{5B02E97E-7564-43AA-B74C-6F89FD4E2E3A}" srcId="{BE364A90-4B54-4617-8CEB-704A7D2C908B}" destId="{991BD9DE-9370-4DE4-BD4C-1F15C31C78E9}" srcOrd="2" destOrd="0" parTransId="{25FCF189-261C-4A80-942F-81F35082A045}" sibTransId="{A062DD94-148F-46C8-8E8D-090364878337}"/>
    <dgm:cxn modelId="{ACF6B274-38C4-4984-BF44-9433CB73E207}" srcId="{BE364A90-4B54-4617-8CEB-704A7D2C908B}" destId="{77628759-D4A9-4084-9598-A46CF6623FB3}" srcOrd="3" destOrd="0" parTransId="{4F8BD1DC-5B8C-42AC-8317-56B134C795D1}" sibTransId="{3A55CEC9-7E43-429C-B64A-6C33A12ABCC4}"/>
    <dgm:cxn modelId="{F03DFD8D-048A-46EF-B6A8-307E42E86368}" type="presOf" srcId="{DB05E301-B453-498C-886F-522B77E9F00B}" destId="{C480EDB5-B1AB-46A1-96A7-D022E42C097F}" srcOrd="0" destOrd="0" presId="urn:microsoft.com/office/officeart/2005/8/layout/radial6"/>
    <dgm:cxn modelId="{CC9FE137-C113-4178-A016-3E7F540BC8A9}" type="presOf" srcId="{494189E5-C316-4CBA-A3C1-7371DB78FF7B}" destId="{761C326B-5CCB-4BC9-B511-7489CCE9FDDB}" srcOrd="0" destOrd="0" presId="urn:microsoft.com/office/officeart/2005/8/layout/radial6"/>
    <dgm:cxn modelId="{736AAA21-594F-4973-8B1D-5D6B7808A130}" type="presOf" srcId="{BE364A90-4B54-4617-8CEB-704A7D2C908B}" destId="{AB3F120D-EE8B-4C29-AE33-33ECC0FD71FF}" srcOrd="0" destOrd="0" presId="urn:microsoft.com/office/officeart/2005/8/layout/radial6"/>
    <dgm:cxn modelId="{E9D82E99-60CF-4DE3-A5A4-0ABB1C6AE112}" srcId="{B64F7D32-FC61-4981-96B2-A43021FF9E53}" destId="{BE364A90-4B54-4617-8CEB-704A7D2C908B}" srcOrd="0" destOrd="0" parTransId="{76F348E0-BCD2-40EA-9145-0D046C12E947}" sibTransId="{28978B97-8A5B-414B-A682-67EFC6DEF8B0}"/>
    <dgm:cxn modelId="{2CEA909B-858D-4C5A-995E-956619FEF25B}" type="presOf" srcId="{926BAFB4-3AD6-4E30-8FE2-CE2819D9F513}" destId="{D9DB59DF-0D33-4B30-8AEC-5AF9300B30AA}" srcOrd="0" destOrd="0" presId="urn:microsoft.com/office/officeart/2005/8/layout/radial6"/>
    <dgm:cxn modelId="{1DF10208-56E1-448E-B5A9-5BE94C3BE655}" type="presOf" srcId="{991BD9DE-9370-4DE4-BD4C-1F15C31C78E9}" destId="{68F57861-4767-4EB6-9982-88F8C5E28EB0}" srcOrd="0" destOrd="0" presId="urn:microsoft.com/office/officeart/2005/8/layout/radial6"/>
    <dgm:cxn modelId="{29ADFF97-5BB5-40E0-93C4-C2C29ED83E25}" type="presOf" srcId="{77628759-D4A9-4084-9598-A46CF6623FB3}" destId="{6FE7862A-945F-48C4-82B0-BA7A648B7CA2}" srcOrd="0" destOrd="0" presId="urn:microsoft.com/office/officeart/2005/8/layout/radial6"/>
    <dgm:cxn modelId="{F4E431FE-C9D5-41D3-9C46-2BCD7A823A65}" type="presParOf" srcId="{CBA94106-4DE0-4141-B078-C16F5130DFE5}" destId="{AB3F120D-EE8B-4C29-AE33-33ECC0FD71FF}" srcOrd="0" destOrd="0" presId="urn:microsoft.com/office/officeart/2005/8/layout/radial6"/>
    <dgm:cxn modelId="{4BEE7AE3-0A88-4AB8-9B8F-F9A3198B0524}" type="presParOf" srcId="{CBA94106-4DE0-4141-B078-C16F5130DFE5}" destId="{761C326B-5CCB-4BC9-B511-7489CCE9FDDB}" srcOrd="1" destOrd="0" presId="urn:microsoft.com/office/officeart/2005/8/layout/radial6"/>
    <dgm:cxn modelId="{7FA21560-0B49-43BC-B2C5-72E6B926A543}" type="presParOf" srcId="{CBA94106-4DE0-4141-B078-C16F5130DFE5}" destId="{2BEFC4CF-70FA-4B58-92C5-CAE4E2DD3AC2}" srcOrd="2" destOrd="0" presId="urn:microsoft.com/office/officeart/2005/8/layout/radial6"/>
    <dgm:cxn modelId="{7E3C6DBA-9A6F-4A49-ADAB-BD036FAC0A9C}" type="presParOf" srcId="{CBA94106-4DE0-4141-B078-C16F5130DFE5}" destId="{D9DB59DF-0D33-4B30-8AEC-5AF9300B30AA}" srcOrd="3" destOrd="0" presId="urn:microsoft.com/office/officeart/2005/8/layout/radial6"/>
    <dgm:cxn modelId="{D5953321-8F01-4423-BE6A-4ECBC388E8EB}" type="presParOf" srcId="{CBA94106-4DE0-4141-B078-C16F5130DFE5}" destId="{C480EDB5-B1AB-46A1-96A7-D022E42C097F}" srcOrd="4" destOrd="0" presId="urn:microsoft.com/office/officeart/2005/8/layout/radial6"/>
    <dgm:cxn modelId="{02349E2E-8EAA-4D4B-B127-D8AD6AD5047C}" type="presParOf" srcId="{CBA94106-4DE0-4141-B078-C16F5130DFE5}" destId="{F8AC565D-8A25-4B57-817A-9756181E700A}" srcOrd="5" destOrd="0" presId="urn:microsoft.com/office/officeart/2005/8/layout/radial6"/>
    <dgm:cxn modelId="{0BD3D45B-0946-4CBA-9844-140D52326365}" type="presParOf" srcId="{CBA94106-4DE0-4141-B078-C16F5130DFE5}" destId="{0D06CDC7-F2FB-48EB-B5D2-CAD86424075D}" srcOrd="6" destOrd="0" presId="urn:microsoft.com/office/officeart/2005/8/layout/radial6"/>
    <dgm:cxn modelId="{ADC4357E-6A5B-4071-9957-A14D51585F92}" type="presParOf" srcId="{CBA94106-4DE0-4141-B078-C16F5130DFE5}" destId="{68F57861-4767-4EB6-9982-88F8C5E28EB0}" srcOrd="7" destOrd="0" presId="urn:microsoft.com/office/officeart/2005/8/layout/radial6"/>
    <dgm:cxn modelId="{68A3B570-BDD0-479A-A147-EB0763F3ED69}" type="presParOf" srcId="{CBA94106-4DE0-4141-B078-C16F5130DFE5}" destId="{D880C3F6-D8F1-4B51-8949-58DB25A9989A}" srcOrd="8" destOrd="0" presId="urn:microsoft.com/office/officeart/2005/8/layout/radial6"/>
    <dgm:cxn modelId="{4503C828-F4BE-45B7-BAE6-CC7A33E36366}" type="presParOf" srcId="{CBA94106-4DE0-4141-B078-C16F5130DFE5}" destId="{3C4D499F-0983-4B8A-A327-AECD085D42F5}" srcOrd="9" destOrd="0" presId="urn:microsoft.com/office/officeart/2005/8/layout/radial6"/>
    <dgm:cxn modelId="{0F336AA6-87FC-4CFE-81A3-5A448B90122E}" type="presParOf" srcId="{CBA94106-4DE0-4141-B078-C16F5130DFE5}" destId="{6FE7862A-945F-48C4-82B0-BA7A648B7CA2}" srcOrd="10" destOrd="0" presId="urn:microsoft.com/office/officeart/2005/8/layout/radial6"/>
    <dgm:cxn modelId="{7F69B5F4-A7D0-489A-95EF-5A2E13685BB3}" type="presParOf" srcId="{CBA94106-4DE0-4141-B078-C16F5130DFE5}" destId="{628E7F1A-55E9-4C73-9F78-7D7B1A4E5CAD}" srcOrd="11" destOrd="0" presId="urn:microsoft.com/office/officeart/2005/8/layout/radial6"/>
    <dgm:cxn modelId="{36491E62-88E1-42D9-89A3-74908AB8D36E}" type="presParOf" srcId="{CBA94106-4DE0-4141-B078-C16F5130DFE5}" destId="{9F1999B0-7A04-463E-92E4-9D88031BE39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DF3B56-F55C-44F7-9601-E067626AF82D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5E4D760-59FE-4E90-A411-0AB0712FAD08}">
      <dgm:prSet phldrT="[Text]" custT="1"/>
      <dgm:spPr/>
      <dgm:t>
        <a:bodyPr/>
        <a:lstStyle/>
        <a:p>
          <a:r>
            <a:rPr lang="hr-HR" sz="1800" dirty="0" smtClean="0">
              <a:solidFill>
                <a:schemeClr val="bg1">
                  <a:lumMod val="50000"/>
                </a:schemeClr>
              </a:solidFill>
            </a:rPr>
            <a:t>Drugi osnivač prihvaća projekt  – </a:t>
          </a:r>
          <a:r>
            <a:rPr lang="hr-HR" sz="1800" b="1" dirty="0" smtClean="0">
              <a:solidFill>
                <a:schemeClr val="bg1">
                  <a:lumMod val="50000"/>
                </a:schemeClr>
              </a:solidFill>
            </a:rPr>
            <a:t>Obavijesti</a:t>
          </a:r>
          <a:endParaRPr lang="hr-HR" sz="1800" b="1" dirty="0">
            <a:solidFill>
              <a:schemeClr val="bg1">
                <a:lumMod val="50000"/>
              </a:schemeClr>
            </a:solidFill>
          </a:endParaRPr>
        </a:p>
      </dgm:t>
    </dgm:pt>
    <dgm:pt modelId="{3503E3E8-3E63-4682-8D6B-E47B8F89FF13}" type="parTrans" cxnId="{8863608C-A831-46C2-BFE0-FEED08E12463}">
      <dgm:prSet/>
      <dgm:spPr/>
      <dgm:t>
        <a:bodyPr/>
        <a:lstStyle/>
        <a:p>
          <a:endParaRPr lang="hr-HR"/>
        </a:p>
      </dgm:t>
    </dgm:pt>
    <dgm:pt modelId="{4FFEA0D6-ED5E-4134-80C3-D70CD4BBEAD1}" type="sibTrans" cxnId="{8863608C-A831-46C2-BFE0-FEED08E12463}">
      <dgm:prSet/>
      <dgm:spPr/>
      <dgm:t>
        <a:bodyPr/>
        <a:lstStyle/>
        <a:p>
          <a:endParaRPr lang="hr-HR"/>
        </a:p>
      </dgm:t>
    </dgm:pt>
    <dgm:pt modelId="{D7256A53-11A0-42D2-88F0-A1A658C78C6C}">
      <dgm:prSet phldrT="[Text]" phldr="1"/>
      <dgm:spPr/>
      <dgm:t>
        <a:bodyPr/>
        <a:lstStyle/>
        <a:p>
          <a:endParaRPr lang="hr-HR"/>
        </a:p>
      </dgm:t>
    </dgm:pt>
    <dgm:pt modelId="{82FC0EB7-01CD-4659-9241-683879F14D5D}" type="parTrans" cxnId="{A9726E1B-F7B1-4477-A792-F526F4757AD2}">
      <dgm:prSet/>
      <dgm:spPr/>
      <dgm:t>
        <a:bodyPr/>
        <a:lstStyle/>
        <a:p>
          <a:endParaRPr lang="hr-HR"/>
        </a:p>
      </dgm:t>
    </dgm:pt>
    <dgm:pt modelId="{26A2408B-79C8-47A0-9BA8-2BF68350463B}" type="sibTrans" cxnId="{A9726E1B-F7B1-4477-A792-F526F4757AD2}">
      <dgm:prSet/>
      <dgm:spPr/>
      <dgm:t>
        <a:bodyPr/>
        <a:lstStyle/>
        <a:p>
          <a:endParaRPr lang="hr-HR"/>
        </a:p>
      </dgm:t>
    </dgm:pt>
    <dgm:pt modelId="{4E39B6B4-BFE5-42D7-B5C1-5C1E7AF4B1B0}">
      <dgm:prSet phldrT="[Text]" custT="1"/>
      <dgm:spPr/>
      <dgm:t>
        <a:bodyPr/>
        <a:lstStyle/>
        <a:p>
          <a:r>
            <a:rPr lang="hr-HR" sz="1800" dirty="0" smtClean="0">
              <a:solidFill>
                <a:schemeClr val="bg1">
                  <a:lumMod val="50000"/>
                </a:schemeClr>
              </a:solidFill>
            </a:rPr>
            <a:t>Projekt odobravaju oba NSS-a osnivača</a:t>
          </a:r>
          <a:endParaRPr lang="hr-HR" sz="1800" dirty="0">
            <a:solidFill>
              <a:schemeClr val="bg1">
                <a:lumMod val="50000"/>
              </a:schemeClr>
            </a:solidFill>
          </a:endParaRPr>
        </a:p>
      </dgm:t>
    </dgm:pt>
    <dgm:pt modelId="{DD1049D7-0245-4C10-8B55-9FAD947F7EC9}" type="parTrans" cxnId="{6F930A48-2A77-4B08-8663-4E93BBBF4474}">
      <dgm:prSet/>
      <dgm:spPr/>
      <dgm:t>
        <a:bodyPr/>
        <a:lstStyle/>
        <a:p>
          <a:endParaRPr lang="hr-HR"/>
        </a:p>
      </dgm:t>
    </dgm:pt>
    <dgm:pt modelId="{11B23367-14A0-49B6-A860-B4156CAE7990}" type="sibTrans" cxnId="{6F930A48-2A77-4B08-8663-4E93BBBF4474}">
      <dgm:prSet/>
      <dgm:spPr/>
      <dgm:t>
        <a:bodyPr/>
        <a:lstStyle/>
        <a:p>
          <a:endParaRPr lang="hr-HR"/>
        </a:p>
      </dgm:t>
    </dgm:pt>
    <dgm:pt modelId="{E64F81D2-173A-4FE5-BD77-779001310447}">
      <dgm:prSet phldrT="[Text]" phldr="1"/>
      <dgm:spPr/>
      <dgm:t>
        <a:bodyPr/>
        <a:lstStyle/>
        <a:p>
          <a:endParaRPr lang="hr-HR" dirty="0"/>
        </a:p>
      </dgm:t>
    </dgm:pt>
    <dgm:pt modelId="{F682946C-D8F3-48C9-8123-0924939697B9}" type="parTrans" cxnId="{5FBCFADD-F6E5-4C46-AB6E-85FC20B68074}">
      <dgm:prSet/>
      <dgm:spPr/>
      <dgm:t>
        <a:bodyPr/>
        <a:lstStyle/>
        <a:p>
          <a:endParaRPr lang="hr-HR"/>
        </a:p>
      </dgm:t>
    </dgm:pt>
    <dgm:pt modelId="{D1759CAC-5751-4F8F-8798-173B2B793DE3}" type="sibTrans" cxnId="{5FBCFADD-F6E5-4C46-AB6E-85FC20B68074}">
      <dgm:prSet/>
      <dgm:spPr/>
      <dgm:t>
        <a:bodyPr/>
        <a:lstStyle/>
        <a:p>
          <a:endParaRPr lang="hr-HR"/>
        </a:p>
      </dgm:t>
    </dgm:pt>
    <dgm:pt modelId="{E98E40BD-1EE8-4107-87FA-DAF3E710F2B6}">
      <dgm:prSet phldrT="[Text]" custT="1"/>
      <dgm:spPr/>
      <dgm:t>
        <a:bodyPr/>
        <a:lstStyle/>
        <a:p>
          <a:r>
            <a:rPr lang="hr-HR" sz="1800" dirty="0" smtClean="0">
              <a:solidFill>
                <a:schemeClr val="bg1">
                  <a:lumMod val="50000"/>
                </a:schemeClr>
              </a:solidFill>
            </a:rPr>
            <a:t>Osnivači dobivaju pristup TwinSpaceu</a:t>
          </a:r>
          <a:endParaRPr lang="hr-HR" sz="1800" dirty="0">
            <a:solidFill>
              <a:schemeClr val="bg1">
                <a:lumMod val="50000"/>
              </a:schemeClr>
            </a:solidFill>
          </a:endParaRPr>
        </a:p>
      </dgm:t>
    </dgm:pt>
    <dgm:pt modelId="{BF336624-760B-4C72-AAE4-8828C2CCEEB1}" type="parTrans" cxnId="{E08C1A0F-5E2F-485F-AB75-CC0F2D324255}">
      <dgm:prSet/>
      <dgm:spPr/>
      <dgm:t>
        <a:bodyPr/>
        <a:lstStyle/>
        <a:p>
          <a:endParaRPr lang="hr-HR"/>
        </a:p>
      </dgm:t>
    </dgm:pt>
    <dgm:pt modelId="{46FA522F-3FF7-4B5E-A587-87A955795A51}" type="sibTrans" cxnId="{E08C1A0F-5E2F-485F-AB75-CC0F2D324255}">
      <dgm:prSet/>
      <dgm:spPr/>
      <dgm:t>
        <a:bodyPr/>
        <a:lstStyle/>
        <a:p>
          <a:endParaRPr lang="hr-HR"/>
        </a:p>
      </dgm:t>
    </dgm:pt>
    <dgm:pt modelId="{EA2EC4AD-4CBD-40F5-A9EE-B0F075B1DE8C}">
      <dgm:prSet/>
      <dgm:spPr/>
      <dgm:t>
        <a:bodyPr/>
        <a:lstStyle/>
        <a:p>
          <a:endParaRPr lang="hr-HR"/>
        </a:p>
      </dgm:t>
    </dgm:pt>
    <dgm:pt modelId="{ED45122C-0B79-46AA-8242-B66A40F896E0}" type="parTrans" cxnId="{5185544C-FF7F-462B-844B-7A0427DA4CCF}">
      <dgm:prSet/>
      <dgm:spPr/>
      <dgm:t>
        <a:bodyPr/>
        <a:lstStyle/>
        <a:p>
          <a:endParaRPr lang="hr-HR"/>
        </a:p>
      </dgm:t>
    </dgm:pt>
    <dgm:pt modelId="{BC184EE2-9AAA-41B1-9841-1226496001CB}" type="sibTrans" cxnId="{5185544C-FF7F-462B-844B-7A0427DA4CCF}">
      <dgm:prSet/>
      <dgm:spPr/>
      <dgm:t>
        <a:bodyPr/>
        <a:lstStyle/>
        <a:p>
          <a:endParaRPr lang="hr-HR"/>
        </a:p>
      </dgm:t>
    </dgm:pt>
    <dgm:pt modelId="{D276BE66-1418-45C5-83E0-BB95ACDD6194}">
      <dgm:prSet phldrT="[Text]" phldr="1"/>
      <dgm:spPr/>
      <dgm:t>
        <a:bodyPr/>
        <a:lstStyle/>
        <a:p>
          <a:endParaRPr lang="hr-HR" dirty="0"/>
        </a:p>
      </dgm:t>
    </dgm:pt>
    <dgm:pt modelId="{5EFD9515-52CF-4C7B-8016-B93FA16D4F46}" type="sibTrans" cxnId="{7409EDE8-CE81-4722-93DF-942EA712B2AD}">
      <dgm:prSet/>
      <dgm:spPr/>
      <dgm:t>
        <a:bodyPr/>
        <a:lstStyle/>
        <a:p>
          <a:endParaRPr lang="hr-HR"/>
        </a:p>
      </dgm:t>
    </dgm:pt>
    <dgm:pt modelId="{EACFFCE7-7024-4C72-921F-658AE6BAE82E}" type="parTrans" cxnId="{7409EDE8-CE81-4722-93DF-942EA712B2AD}">
      <dgm:prSet/>
      <dgm:spPr/>
      <dgm:t>
        <a:bodyPr/>
        <a:lstStyle/>
        <a:p>
          <a:endParaRPr lang="hr-HR"/>
        </a:p>
      </dgm:t>
    </dgm:pt>
    <dgm:pt modelId="{3C6B4F14-1858-41F4-B304-C867E92A2A2A}" type="pres">
      <dgm:prSet presAssocID="{D8DF3B56-F55C-44F7-9601-E067626AF82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E81286F5-D429-4846-A924-7F8DB6F742F2}" type="pres">
      <dgm:prSet presAssocID="{D276BE66-1418-45C5-83E0-BB95ACDD6194}" presName="Accent1" presStyleCnt="0"/>
      <dgm:spPr/>
    </dgm:pt>
    <dgm:pt modelId="{960772DF-9F40-42DF-9D3A-56DA9B3F74CB}" type="pres">
      <dgm:prSet presAssocID="{D276BE66-1418-45C5-83E0-BB95ACDD6194}" presName="Accent" presStyleLbl="node1" presStyleIdx="0" presStyleCnt="4"/>
      <dgm:spPr/>
    </dgm:pt>
    <dgm:pt modelId="{8DF8F01B-C9CE-4E29-8FC7-CFA0B267A599}" type="pres">
      <dgm:prSet presAssocID="{D276BE66-1418-45C5-83E0-BB95ACDD6194}" presName="Child1" presStyleLbl="revTx" presStyleIdx="0" presStyleCnt="7" custScaleX="456261" custLinFactX="80093" custLinFactNeighborX="100000" custLinFactNeighborY="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84DDBA-CF91-4EAA-BB3E-B019351FC2F6}" type="pres">
      <dgm:prSet presAssocID="{D276BE66-1418-45C5-83E0-BB95ACDD6194}" presName="Parent1" presStyleLbl="revTx" presStyleIdx="1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93CA2D4-88D4-4350-92F6-2A7F98D2C9C7}" type="pres">
      <dgm:prSet presAssocID="{D7256A53-11A0-42D2-88F0-A1A658C78C6C}" presName="Accent2" presStyleCnt="0"/>
      <dgm:spPr/>
    </dgm:pt>
    <dgm:pt modelId="{FD205326-8FEE-46DC-99C3-84A7C310ABE6}" type="pres">
      <dgm:prSet presAssocID="{D7256A53-11A0-42D2-88F0-A1A658C78C6C}" presName="Accent" presStyleLbl="node1" presStyleIdx="1" presStyleCnt="4"/>
      <dgm:spPr/>
    </dgm:pt>
    <dgm:pt modelId="{9CD357D7-BEC2-40E7-AC44-B0D83E673772}" type="pres">
      <dgm:prSet presAssocID="{D7256A53-11A0-42D2-88F0-A1A658C78C6C}" presName="Child2" presStyleLbl="revTx" presStyleIdx="2" presStyleCnt="7" custScaleX="483658" custLinFactX="100000" custLinFactNeighborX="120918" custLinFactNeighborY="4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D0E152-F682-464B-B218-C8293C5E17C4}" type="pres">
      <dgm:prSet presAssocID="{D7256A53-11A0-42D2-88F0-A1A658C78C6C}" presName="Parent2" presStyleLbl="revTx" presStyleIdx="3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B2B372E-1516-467F-BA17-D7ABDAC0CEE9}" type="pres">
      <dgm:prSet presAssocID="{E64F81D2-173A-4FE5-BD77-779001310447}" presName="Accent3" presStyleCnt="0"/>
      <dgm:spPr/>
    </dgm:pt>
    <dgm:pt modelId="{4D1212DD-7A70-4FA9-92CE-06C9D0543FA8}" type="pres">
      <dgm:prSet presAssocID="{E64F81D2-173A-4FE5-BD77-779001310447}" presName="Accent" presStyleLbl="node1" presStyleIdx="2" presStyleCnt="4"/>
      <dgm:spPr/>
    </dgm:pt>
    <dgm:pt modelId="{A6B59F01-E353-46D7-B289-3972225A1D2D}" type="pres">
      <dgm:prSet presAssocID="{E64F81D2-173A-4FE5-BD77-779001310447}" presName="Child3" presStyleLbl="revTx" presStyleIdx="4" presStyleCnt="7" custScaleX="395437" custLinFactX="64887" custLinFactNeighborX="100000" custLinFactNeighborY="-11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C4BE30B-318F-4232-85FF-353AD322D37A}" type="pres">
      <dgm:prSet presAssocID="{E64F81D2-173A-4FE5-BD77-779001310447}" presName="Parent3" presStyleLbl="revTx" presStyleIdx="5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047F32-7BB3-415D-B328-884B3E185227}" type="pres">
      <dgm:prSet presAssocID="{EA2EC4AD-4CBD-40F5-A9EE-B0F075B1DE8C}" presName="Accent4" presStyleCnt="0"/>
      <dgm:spPr/>
    </dgm:pt>
    <dgm:pt modelId="{4A503053-9F17-464A-9A9B-7398B24F640E}" type="pres">
      <dgm:prSet presAssocID="{EA2EC4AD-4CBD-40F5-A9EE-B0F075B1DE8C}" presName="Accent" presStyleLbl="node1" presStyleIdx="3" presStyleCnt="4"/>
      <dgm:spPr/>
    </dgm:pt>
    <dgm:pt modelId="{A1DB5D13-0B81-4746-8E54-8955F0950423}" type="pres">
      <dgm:prSet presAssocID="{EA2EC4AD-4CBD-40F5-A9EE-B0F075B1DE8C}" presName="Parent4" presStyleLbl="revTx" presStyleIdx="6" presStyleCnt="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BB772FA-82EB-458E-914F-94B243745870}" type="presOf" srcId="{E98E40BD-1EE8-4107-87FA-DAF3E710F2B6}" destId="{A6B59F01-E353-46D7-B289-3972225A1D2D}" srcOrd="0" destOrd="0" presId="urn:microsoft.com/office/officeart/2009/layout/CircleArrowProcess"/>
    <dgm:cxn modelId="{6F930A48-2A77-4B08-8663-4E93BBBF4474}" srcId="{D7256A53-11A0-42D2-88F0-A1A658C78C6C}" destId="{4E39B6B4-BFE5-42D7-B5C1-5C1E7AF4B1B0}" srcOrd="0" destOrd="0" parTransId="{DD1049D7-0245-4C10-8B55-9FAD947F7EC9}" sibTransId="{11B23367-14A0-49B6-A860-B4156CAE7990}"/>
    <dgm:cxn modelId="{22A0CFCF-F2E2-4404-BEB2-AD01BC862325}" type="presOf" srcId="{D8DF3B56-F55C-44F7-9601-E067626AF82D}" destId="{3C6B4F14-1858-41F4-B304-C867E92A2A2A}" srcOrd="0" destOrd="0" presId="urn:microsoft.com/office/officeart/2009/layout/CircleArrowProcess"/>
    <dgm:cxn modelId="{C832C107-CA4F-40CF-8F3A-B83292B63FC2}" type="presOf" srcId="{D7256A53-11A0-42D2-88F0-A1A658C78C6C}" destId="{D7D0E152-F682-464B-B218-C8293C5E17C4}" srcOrd="0" destOrd="0" presId="urn:microsoft.com/office/officeart/2009/layout/CircleArrowProcess"/>
    <dgm:cxn modelId="{6C80D80C-FDA7-4F47-9C5D-27DE8AB4DF7F}" type="presOf" srcId="{D276BE66-1418-45C5-83E0-BB95ACDD6194}" destId="{2C84DDBA-CF91-4EAA-BB3E-B019351FC2F6}" srcOrd="0" destOrd="0" presId="urn:microsoft.com/office/officeart/2009/layout/CircleArrowProcess"/>
    <dgm:cxn modelId="{5185544C-FF7F-462B-844B-7A0427DA4CCF}" srcId="{D8DF3B56-F55C-44F7-9601-E067626AF82D}" destId="{EA2EC4AD-4CBD-40F5-A9EE-B0F075B1DE8C}" srcOrd="3" destOrd="0" parTransId="{ED45122C-0B79-46AA-8242-B66A40F896E0}" sibTransId="{BC184EE2-9AAA-41B1-9841-1226496001CB}"/>
    <dgm:cxn modelId="{8863608C-A831-46C2-BFE0-FEED08E12463}" srcId="{D276BE66-1418-45C5-83E0-BB95ACDD6194}" destId="{D5E4D760-59FE-4E90-A411-0AB0712FAD08}" srcOrd="0" destOrd="0" parTransId="{3503E3E8-3E63-4682-8D6B-E47B8F89FF13}" sibTransId="{4FFEA0D6-ED5E-4134-80C3-D70CD4BBEAD1}"/>
    <dgm:cxn modelId="{A9726E1B-F7B1-4477-A792-F526F4757AD2}" srcId="{D8DF3B56-F55C-44F7-9601-E067626AF82D}" destId="{D7256A53-11A0-42D2-88F0-A1A658C78C6C}" srcOrd="1" destOrd="0" parTransId="{82FC0EB7-01CD-4659-9241-683879F14D5D}" sibTransId="{26A2408B-79C8-47A0-9BA8-2BF68350463B}"/>
    <dgm:cxn modelId="{82EF1829-16D6-4E6B-BE3D-2C91E191F3B9}" type="presOf" srcId="{E64F81D2-173A-4FE5-BD77-779001310447}" destId="{7C4BE30B-318F-4232-85FF-353AD322D37A}" srcOrd="0" destOrd="0" presId="urn:microsoft.com/office/officeart/2009/layout/CircleArrowProcess"/>
    <dgm:cxn modelId="{C0AD8533-4985-4266-9B85-30EFC99475CD}" type="presOf" srcId="{EA2EC4AD-4CBD-40F5-A9EE-B0F075B1DE8C}" destId="{A1DB5D13-0B81-4746-8E54-8955F0950423}" srcOrd="0" destOrd="0" presId="urn:microsoft.com/office/officeart/2009/layout/CircleArrowProcess"/>
    <dgm:cxn modelId="{E08C1A0F-5E2F-485F-AB75-CC0F2D324255}" srcId="{E64F81D2-173A-4FE5-BD77-779001310447}" destId="{E98E40BD-1EE8-4107-87FA-DAF3E710F2B6}" srcOrd="0" destOrd="0" parTransId="{BF336624-760B-4C72-AAE4-8828C2CCEEB1}" sibTransId="{46FA522F-3FF7-4B5E-A587-87A955795A51}"/>
    <dgm:cxn modelId="{7409EDE8-CE81-4722-93DF-942EA712B2AD}" srcId="{D8DF3B56-F55C-44F7-9601-E067626AF82D}" destId="{D276BE66-1418-45C5-83E0-BB95ACDD6194}" srcOrd="0" destOrd="0" parTransId="{EACFFCE7-7024-4C72-921F-658AE6BAE82E}" sibTransId="{5EFD9515-52CF-4C7B-8016-B93FA16D4F46}"/>
    <dgm:cxn modelId="{C916DDEA-C0AC-40C7-98B4-FBF2E62DA62E}" type="presOf" srcId="{4E39B6B4-BFE5-42D7-B5C1-5C1E7AF4B1B0}" destId="{9CD357D7-BEC2-40E7-AC44-B0D83E673772}" srcOrd="0" destOrd="0" presId="urn:microsoft.com/office/officeart/2009/layout/CircleArrowProcess"/>
    <dgm:cxn modelId="{694779FB-E871-49CC-B645-105FEBD69E7C}" type="presOf" srcId="{D5E4D760-59FE-4E90-A411-0AB0712FAD08}" destId="{8DF8F01B-C9CE-4E29-8FC7-CFA0B267A599}" srcOrd="0" destOrd="0" presId="urn:microsoft.com/office/officeart/2009/layout/CircleArrowProcess"/>
    <dgm:cxn modelId="{5FBCFADD-F6E5-4C46-AB6E-85FC20B68074}" srcId="{D8DF3B56-F55C-44F7-9601-E067626AF82D}" destId="{E64F81D2-173A-4FE5-BD77-779001310447}" srcOrd="2" destOrd="0" parTransId="{F682946C-D8F3-48C9-8123-0924939697B9}" sibTransId="{D1759CAC-5751-4F8F-8798-173B2B793DE3}"/>
    <dgm:cxn modelId="{182F1955-2F0B-439E-B469-0F6FF023FDEE}" type="presParOf" srcId="{3C6B4F14-1858-41F4-B304-C867E92A2A2A}" destId="{E81286F5-D429-4846-A924-7F8DB6F742F2}" srcOrd="0" destOrd="0" presId="urn:microsoft.com/office/officeart/2009/layout/CircleArrowProcess"/>
    <dgm:cxn modelId="{4CA09F7F-D9C5-4AAF-BF47-699D31941F43}" type="presParOf" srcId="{E81286F5-D429-4846-A924-7F8DB6F742F2}" destId="{960772DF-9F40-42DF-9D3A-56DA9B3F74CB}" srcOrd="0" destOrd="0" presId="urn:microsoft.com/office/officeart/2009/layout/CircleArrowProcess"/>
    <dgm:cxn modelId="{39AC2C54-574A-4FAD-9808-E63B892A6CA6}" type="presParOf" srcId="{3C6B4F14-1858-41F4-B304-C867E92A2A2A}" destId="{8DF8F01B-C9CE-4E29-8FC7-CFA0B267A599}" srcOrd="1" destOrd="0" presId="urn:microsoft.com/office/officeart/2009/layout/CircleArrowProcess"/>
    <dgm:cxn modelId="{014D2987-A27B-4BD8-BB04-9D356091CA77}" type="presParOf" srcId="{3C6B4F14-1858-41F4-B304-C867E92A2A2A}" destId="{2C84DDBA-CF91-4EAA-BB3E-B019351FC2F6}" srcOrd="2" destOrd="0" presId="urn:microsoft.com/office/officeart/2009/layout/CircleArrowProcess"/>
    <dgm:cxn modelId="{99662677-4563-4DCE-A8A2-C7BB180A590F}" type="presParOf" srcId="{3C6B4F14-1858-41F4-B304-C867E92A2A2A}" destId="{D93CA2D4-88D4-4350-92F6-2A7F98D2C9C7}" srcOrd="3" destOrd="0" presId="urn:microsoft.com/office/officeart/2009/layout/CircleArrowProcess"/>
    <dgm:cxn modelId="{C5270520-C2C3-4C07-B17E-3253EF4216FE}" type="presParOf" srcId="{D93CA2D4-88D4-4350-92F6-2A7F98D2C9C7}" destId="{FD205326-8FEE-46DC-99C3-84A7C310ABE6}" srcOrd="0" destOrd="0" presId="urn:microsoft.com/office/officeart/2009/layout/CircleArrowProcess"/>
    <dgm:cxn modelId="{25E0EC45-BDF5-450E-9498-032F4655F706}" type="presParOf" srcId="{3C6B4F14-1858-41F4-B304-C867E92A2A2A}" destId="{9CD357D7-BEC2-40E7-AC44-B0D83E673772}" srcOrd="4" destOrd="0" presId="urn:microsoft.com/office/officeart/2009/layout/CircleArrowProcess"/>
    <dgm:cxn modelId="{9B6F5146-8523-43BF-B4B2-3F633C0BAB3B}" type="presParOf" srcId="{3C6B4F14-1858-41F4-B304-C867E92A2A2A}" destId="{D7D0E152-F682-464B-B218-C8293C5E17C4}" srcOrd="5" destOrd="0" presId="urn:microsoft.com/office/officeart/2009/layout/CircleArrowProcess"/>
    <dgm:cxn modelId="{D26E89D4-C591-47ED-B985-230374874AE9}" type="presParOf" srcId="{3C6B4F14-1858-41F4-B304-C867E92A2A2A}" destId="{CB2B372E-1516-467F-BA17-D7ABDAC0CEE9}" srcOrd="6" destOrd="0" presId="urn:microsoft.com/office/officeart/2009/layout/CircleArrowProcess"/>
    <dgm:cxn modelId="{F84498E1-7378-48CC-B030-E95EFF34E1CA}" type="presParOf" srcId="{CB2B372E-1516-467F-BA17-D7ABDAC0CEE9}" destId="{4D1212DD-7A70-4FA9-92CE-06C9D0543FA8}" srcOrd="0" destOrd="0" presId="urn:microsoft.com/office/officeart/2009/layout/CircleArrowProcess"/>
    <dgm:cxn modelId="{13EC2B36-C779-4F8D-BC82-1D793FF0DB27}" type="presParOf" srcId="{3C6B4F14-1858-41F4-B304-C867E92A2A2A}" destId="{A6B59F01-E353-46D7-B289-3972225A1D2D}" srcOrd="7" destOrd="0" presId="urn:microsoft.com/office/officeart/2009/layout/CircleArrowProcess"/>
    <dgm:cxn modelId="{62B38F9B-959D-4532-9407-C94362E3AFC5}" type="presParOf" srcId="{3C6B4F14-1858-41F4-B304-C867E92A2A2A}" destId="{7C4BE30B-318F-4232-85FF-353AD322D37A}" srcOrd="8" destOrd="0" presId="urn:microsoft.com/office/officeart/2009/layout/CircleArrowProcess"/>
    <dgm:cxn modelId="{1DFA19BE-389E-4197-8BEE-4E4FECCDAA22}" type="presParOf" srcId="{3C6B4F14-1858-41F4-B304-C867E92A2A2A}" destId="{FD047F32-7BB3-415D-B328-884B3E185227}" srcOrd="9" destOrd="0" presId="urn:microsoft.com/office/officeart/2009/layout/CircleArrowProcess"/>
    <dgm:cxn modelId="{C0DBB575-8BA8-4D1C-9708-9063FD3E65E8}" type="presParOf" srcId="{FD047F32-7BB3-415D-B328-884B3E185227}" destId="{4A503053-9F17-464A-9A9B-7398B24F640E}" srcOrd="0" destOrd="0" presId="urn:microsoft.com/office/officeart/2009/layout/CircleArrowProcess"/>
    <dgm:cxn modelId="{C06D073B-0932-4B65-9F41-7B4D2BAEA53C}" type="presParOf" srcId="{3C6B4F14-1858-41F4-B304-C867E92A2A2A}" destId="{A1DB5D13-0B81-4746-8E54-8955F0950423}" srcOrd="10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B85FF4-671E-47AE-B2E4-DB5F05A7BF67}">
      <dsp:nvSpPr>
        <dsp:cNvPr id="0" name=""/>
        <dsp:cNvSpPr/>
      </dsp:nvSpPr>
      <dsp:spPr>
        <a:xfrm>
          <a:off x="0" y="521254"/>
          <a:ext cx="6504384" cy="695006"/>
        </a:xfrm>
        <a:prstGeom prst="notchedRightArrow">
          <a:avLst/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3ACD9F-3ECA-4125-BD09-F033D939F4FE}">
      <dsp:nvSpPr>
        <dsp:cNvPr id="0" name=""/>
        <dsp:cNvSpPr/>
      </dsp:nvSpPr>
      <dsp:spPr>
        <a:xfrm>
          <a:off x="2858" y="0"/>
          <a:ext cx="1886525" cy="69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Pokrenut 2005.</a:t>
          </a:r>
          <a:endParaRPr lang="hr-HR" sz="1300" kern="1200" dirty="0"/>
        </a:p>
      </dsp:txBody>
      <dsp:txXfrm>
        <a:off x="2858" y="0"/>
        <a:ext cx="1886525" cy="695006"/>
      </dsp:txXfrm>
    </dsp:sp>
    <dsp:sp modelId="{4E3E33F2-5C66-4F09-98D2-5BB3D88D0D89}">
      <dsp:nvSpPr>
        <dsp:cNvPr id="0" name=""/>
        <dsp:cNvSpPr/>
      </dsp:nvSpPr>
      <dsp:spPr>
        <a:xfrm>
          <a:off x="859245" y="781882"/>
          <a:ext cx="173751" cy="173751"/>
        </a:xfrm>
        <a:prstGeom prst="ellipse">
          <a:avLst/>
        </a:prstGeom>
        <a:solidFill>
          <a:srgbClr val="0B0E9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EE480-F7B9-470E-B40C-B4A07A9D04D2}">
      <dsp:nvSpPr>
        <dsp:cNvPr id="0" name=""/>
        <dsp:cNvSpPr/>
      </dsp:nvSpPr>
      <dsp:spPr>
        <a:xfrm>
          <a:off x="1983710" y="1042509"/>
          <a:ext cx="1886525" cy="69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2007.-2014. sastavni dio Comeniusa</a:t>
          </a:r>
          <a:endParaRPr lang="hr-HR" sz="1300" kern="1200" dirty="0"/>
        </a:p>
      </dsp:txBody>
      <dsp:txXfrm>
        <a:off x="1983710" y="1042509"/>
        <a:ext cx="1886525" cy="695006"/>
      </dsp:txXfrm>
    </dsp:sp>
    <dsp:sp modelId="{19FD6FA3-1D35-494A-8696-BC2188895519}">
      <dsp:nvSpPr>
        <dsp:cNvPr id="0" name=""/>
        <dsp:cNvSpPr/>
      </dsp:nvSpPr>
      <dsp:spPr>
        <a:xfrm>
          <a:off x="2840097" y="781882"/>
          <a:ext cx="173751" cy="17375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0A771-495D-4528-B380-C92B829E8E08}">
      <dsp:nvSpPr>
        <dsp:cNvPr id="0" name=""/>
        <dsp:cNvSpPr/>
      </dsp:nvSpPr>
      <dsp:spPr>
        <a:xfrm>
          <a:off x="3964561" y="0"/>
          <a:ext cx="1886525" cy="695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2014.-2020. sastavni dio programa Erasmus+</a:t>
          </a:r>
          <a:endParaRPr lang="hr-HR" sz="1300" kern="1200" dirty="0"/>
        </a:p>
      </dsp:txBody>
      <dsp:txXfrm>
        <a:off x="3964561" y="0"/>
        <a:ext cx="1886525" cy="695006"/>
      </dsp:txXfrm>
    </dsp:sp>
    <dsp:sp modelId="{9B31F9A9-0396-4267-AE74-7EED818CD30E}">
      <dsp:nvSpPr>
        <dsp:cNvPr id="0" name=""/>
        <dsp:cNvSpPr/>
      </dsp:nvSpPr>
      <dsp:spPr>
        <a:xfrm>
          <a:off x="4820948" y="781882"/>
          <a:ext cx="173751" cy="17375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E34B8B-6127-4985-A589-CC6E69F0389E}">
      <dsp:nvSpPr>
        <dsp:cNvPr id="0" name=""/>
        <dsp:cNvSpPr/>
      </dsp:nvSpPr>
      <dsp:spPr>
        <a:xfrm>
          <a:off x="167" y="2388094"/>
          <a:ext cx="2680245" cy="11498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48006" rIns="6223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/>
        </a:p>
      </dsp:txBody>
      <dsp:txXfrm rot="16200000">
        <a:off x="-203236" y="2591497"/>
        <a:ext cx="942856" cy="536049"/>
      </dsp:txXfrm>
    </dsp:sp>
    <dsp:sp modelId="{C3BD0080-D1F9-4C1B-9235-28E74783932E}">
      <dsp:nvSpPr>
        <dsp:cNvPr id="0" name=""/>
        <dsp:cNvSpPr/>
      </dsp:nvSpPr>
      <dsp:spPr>
        <a:xfrm>
          <a:off x="2818659" y="1524004"/>
          <a:ext cx="2680245" cy="201394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000" kern="1200" dirty="0"/>
        </a:p>
      </dsp:txBody>
      <dsp:txXfrm rot="16200000">
        <a:off x="2260966" y="2081698"/>
        <a:ext cx="1651436" cy="536049"/>
      </dsp:txXfrm>
    </dsp:sp>
    <dsp:sp modelId="{640257AA-10B5-4524-AC7D-4937347034C5}">
      <dsp:nvSpPr>
        <dsp:cNvPr id="0" name=""/>
        <dsp:cNvSpPr/>
      </dsp:nvSpPr>
      <dsp:spPr>
        <a:xfrm rot="5400000">
          <a:off x="2551697" y="2829622"/>
          <a:ext cx="472761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BCB26-B7B8-40AF-ABB8-0CCE63229F49}">
      <dsp:nvSpPr>
        <dsp:cNvPr id="0" name=""/>
        <dsp:cNvSpPr/>
      </dsp:nvSpPr>
      <dsp:spPr>
        <a:xfrm>
          <a:off x="5549354" y="341822"/>
          <a:ext cx="2680245" cy="322616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000" kern="1200" dirty="0"/>
        </a:p>
      </dsp:txBody>
      <dsp:txXfrm rot="16200000">
        <a:off x="4494649" y="1396527"/>
        <a:ext cx="2645458" cy="536049"/>
      </dsp:txXfrm>
    </dsp:sp>
    <dsp:sp modelId="{EC3048E5-03D2-4CDD-92DD-EF9867779F35}">
      <dsp:nvSpPr>
        <dsp:cNvPr id="0" name=""/>
        <dsp:cNvSpPr/>
      </dsp:nvSpPr>
      <dsp:spPr>
        <a:xfrm rot="5400000">
          <a:off x="5325751" y="2829622"/>
          <a:ext cx="472761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1999B0-7A04-463E-92E4-9D88031BE39E}">
      <dsp:nvSpPr>
        <dsp:cNvPr id="0" name=""/>
        <dsp:cNvSpPr/>
      </dsp:nvSpPr>
      <dsp:spPr>
        <a:xfrm>
          <a:off x="1564901" y="394771"/>
          <a:ext cx="2630837" cy="263083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D499F-0983-4B8A-A327-AECD085D42F5}">
      <dsp:nvSpPr>
        <dsp:cNvPr id="0" name=""/>
        <dsp:cNvSpPr/>
      </dsp:nvSpPr>
      <dsp:spPr>
        <a:xfrm>
          <a:off x="1564901" y="394771"/>
          <a:ext cx="2630837" cy="263083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6CDC7-F2FB-48EB-B5D2-CAD86424075D}">
      <dsp:nvSpPr>
        <dsp:cNvPr id="0" name=""/>
        <dsp:cNvSpPr/>
      </dsp:nvSpPr>
      <dsp:spPr>
        <a:xfrm>
          <a:off x="1534307" y="395135"/>
          <a:ext cx="2630837" cy="2630837"/>
        </a:xfrm>
        <a:prstGeom prst="blockArc">
          <a:avLst>
            <a:gd name="adj1" fmla="val 65446"/>
            <a:gd name="adj2" fmla="val 5318140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B59DF-0D33-4B30-8AEC-5AF9300B30AA}">
      <dsp:nvSpPr>
        <dsp:cNvPr id="0" name=""/>
        <dsp:cNvSpPr/>
      </dsp:nvSpPr>
      <dsp:spPr>
        <a:xfrm>
          <a:off x="1534321" y="394407"/>
          <a:ext cx="2630837" cy="2630837"/>
        </a:xfrm>
        <a:prstGeom prst="blockArc">
          <a:avLst>
            <a:gd name="adj1" fmla="val 16281823"/>
            <a:gd name="adj2" fmla="val 67394"/>
            <a:gd name="adj3" fmla="val 464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F120D-EE8B-4C29-AE33-33ECC0FD71FF}">
      <dsp:nvSpPr>
        <dsp:cNvPr id="0" name=""/>
        <dsp:cNvSpPr/>
      </dsp:nvSpPr>
      <dsp:spPr>
        <a:xfrm>
          <a:off x="2274862" y="1104732"/>
          <a:ext cx="1210915" cy="12109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Registracija projekta na Radnoj  površini</a:t>
          </a:r>
          <a:endParaRPr lang="hr-HR" sz="1300" kern="1200" dirty="0"/>
        </a:p>
      </dsp:txBody>
      <dsp:txXfrm>
        <a:off x="2274862" y="1104732"/>
        <a:ext cx="1210915" cy="1210915"/>
      </dsp:txXfrm>
    </dsp:sp>
    <dsp:sp modelId="{761C326B-5CCB-4BC9-B511-7489CCE9FDDB}">
      <dsp:nvSpPr>
        <dsp:cNvPr id="0" name=""/>
        <dsp:cNvSpPr/>
      </dsp:nvSpPr>
      <dsp:spPr>
        <a:xfrm>
          <a:off x="2456499" y="1465"/>
          <a:ext cx="847641" cy="8476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Alati</a:t>
          </a:r>
          <a:endParaRPr lang="hr-HR" sz="1100" kern="1200" dirty="0"/>
        </a:p>
      </dsp:txBody>
      <dsp:txXfrm>
        <a:off x="2456499" y="1465"/>
        <a:ext cx="847641" cy="847641"/>
      </dsp:txXfrm>
    </dsp:sp>
    <dsp:sp modelId="{C480EDB5-B1AB-46A1-96A7-D022E42C097F}">
      <dsp:nvSpPr>
        <dsp:cNvPr id="0" name=""/>
        <dsp:cNvSpPr/>
      </dsp:nvSpPr>
      <dsp:spPr>
        <a:xfrm>
          <a:off x="3710576" y="1311193"/>
          <a:ext cx="847641" cy="8476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Ciljevi</a:t>
          </a:r>
          <a:endParaRPr lang="hr-HR" sz="1100" kern="1200" dirty="0"/>
        </a:p>
      </dsp:txBody>
      <dsp:txXfrm>
        <a:off x="3710576" y="1311193"/>
        <a:ext cx="847641" cy="847641"/>
      </dsp:txXfrm>
    </dsp:sp>
    <dsp:sp modelId="{68F57861-4767-4EB6-9982-88F8C5E28EB0}">
      <dsp:nvSpPr>
        <dsp:cNvPr id="0" name=""/>
        <dsp:cNvSpPr/>
      </dsp:nvSpPr>
      <dsp:spPr>
        <a:xfrm>
          <a:off x="2456499" y="2571273"/>
          <a:ext cx="847641" cy="8476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Tijek rada</a:t>
          </a:r>
          <a:endParaRPr lang="hr-HR" sz="1100" kern="1200" dirty="0"/>
        </a:p>
      </dsp:txBody>
      <dsp:txXfrm>
        <a:off x="2456499" y="2571273"/>
        <a:ext cx="847641" cy="847641"/>
      </dsp:txXfrm>
    </dsp:sp>
    <dsp:sp modelId="{6FE7862A-945F-48C4-82B0-BA7A648B7CA2}">
      <dsp:nvSpPr>
        <dsp:cNvPr id="0" name=""/>
        <dsp:cNvSpPr/>
      </dsp:nvSpPr>
      <dsp:spPr>
        <a:xfrm>
          <a:off x="1171595" y="1286369"/>
          <a:ext cx="847641" cy="8476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/>
            <a:t>Očekivani rezultati</a:t>
          </a:r>
          <a:endParaRPr lang="hr-HR" sz="1100" kern="1200" dirty="0"/>
        </a:p>
      </dsp:txBody>
      <dsp:txXfrm>
        <a:off x="1171595" y="1286369"/>
        <a:ext cx="847641" cy="8476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0772DF-9F40-42DF-9D3A-56DA9B3F74CB}">
      <dsp:nvSpPr>
        <dsp:cNvPr id="0" name=""/>
        <dsp:cNvSpPr/>
      </dsp:nvSpPr>
      <dsp:spPr>
        <a:xfrm>
          <a:off x="2678891" y="0"/>
          <a:ext cx="1503289" cy="150344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8F01B-C9CE-4E29-8FC7-CFA0B267A599}">
      <dsp:nvSpPr>
        <dsp:cNvPr id="0" name=""/>
        <dsp:cNvSpPr/>
      </dsp:nvSpPr>
      <dsp:spPr>
        <a:xfrm>
          <a:off x="4197612" y="446463"/>
          <a:ext cx="4112008" cy="59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bg1">
                  <a:lumMod val="50000"/>
                </a:schemeClr>
              </a:solidFill>
            </a:rPr>
            <a:t>Drugi osnivač prihvaća projekt  – </a:t>
          </a:r>
          <a:r>
            <a:rPr lang="hr-HR" sz="1800" b="1" kern="1200" dirty="0" smtClean="0">
              <a:solidFill>
                <a:schemeClr val="bg1">
                  <a:lumMod val="50000"/>
                </a:schemeClr>
              </a:solidFill>
            </a:rPr>
            <a:t>Obavijesti</a:t>
          </a:r>
          <a:endParaRPr lang="hr-HR" sz="18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197612" y="446463"/>
        <a:ext cx="4112008" cy="598027"/>
      </dsp:txXfrm>
    </dsp:sp>
    <dsp:sp modelId="{2C84DDBA-CF91-4EAA-BB3E-B019351FC2F6}">
      <dsp:nvSpPr>
        <dsp:cNvPr id="0" name=""/>
        <dsp:cNvSpPr/>
      </dsp:nvSpPr>
      <dsp:spPr>
        <a:xfrm>
          <a:off x="3010794" y="544205"/>
          <a:ext cx="838920" cy="41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700" kern="1200" dirty="0"/>
        </a:p>
      </dsp:txBody>
      <dsp:txXfrm>
        <a:off x="3010794" y="544205"/>
        <a:ext cx="838920" cy="419416"/>
      </dsp:txXfrm>
    </dsp:sp>
    <dsp:sp modelId="{FD205326-8FEE-46DC-99C3-84A7C310ABE6}">
      <dsp:nvSpPr>
        <dsp:cNvPr id="0" name=""/>
        <dsp:cNvSpPr/>
      </dsp:nvSpPr>
      <dsp:spPr>
        <a:xfrm>
          <a:off x="2261264" y="863951"/>
          <a:ext cx="1503289" cy="150344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D357D7-BEC2-40E7-AC44-B0D83E673772}">
      <dsp:nvSpPr>
        <dsp:cNvPr id="0" name=""/>
        <dsp:cNvSpPr/>
      </dsp:nvSpPr>
      <dsp:spPr>
        <a:xfrm>
          <a:off x="4031509" y="1348600"/>
          <a:ext cx="4358921" cy="59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bg1">
                  <a:lumMod val="50000"/>
                </a:schemeClr>
              </a:solidFill>
            </a:rPr>
            <a:t>Projekt odobravaju oba NSS-a osnivača</a:t>
          </a:r>
          <a:endParaRPr lang="hr-HR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031509" y="1348600"/>
        <a:ext cx="4358921" cy="598027"/>
      </dsp:txXfrm>
    </dsp:sp>
    <dsp:sp modelId="{D7D0E152-F682-464B-B218-C8293C5E17C4}">
      <dsp:nvSpPr>
        <dsp:cNvPr id="0" name=""/>
        <dsp:cNvSpPr/>
      </dsp:nvSpPr>
      <dsp:spPr>
        <a:xfrm>
          <a:off x="2591475" y="1409751"/>
          <a:ext cx="838920" cy="41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700" kern="1200"/>
        </a:p>
      </dsp:txBody>
      <dsp:txXfrm>
        <a:off x="2591475" y="1409751"/>
        <a:ext cx="838920" cy="419416"/>
      </dsp:txXfrm>
    </dsp:sp>
    <dsp:sp modelId="{4D1212DD-7A70-4FA9-92CE-06C9D0543FA8}">
      <dsp:nvSpPr>
        <dsp:cNvPr id="0" name=""/>
        <dsp:cNvSpPr/>
      </dsp:nvSpPr>
      <dsp:spPr>
        <a:xfrm>
          <a:off x="2678891" y="1731091"/>
          <a:ext cx="1503289" cy="1503442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59F01-E353-46D7-B289-3972225A1D2D}">
      <dsp:nvSpPr>
        <dsp:cNvPr id="0" name=""/>
        <dsp:cNvSpPr/>
      </dsp:nvSpPr>
      <dsp:spPr>
        <a:xfrm>
          <a:off x="4334654" y="2107161"/>
          <a:ext cx="3563838" cy="598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800" kern="1200" dirty="0" smtClean="0">
              <a:solidFill>
                <a:schemeClr val="bg1">
                  <a:lumMod val="50000"/>
                </a:schemeClr>
              </a:solidFill>
            </a:rPr>
            <a:t>Osnivači dobivaju pristup TwinSpaceu</a:t>
          </a:r>
          <a:endParaRPr lang="hr-HR" sz="18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4334654" y="2107161"/>
        <a:ext cx="3563838" cy="598027"/>
      </dsp:txXfrm>
    </dsp:sp>
    <dsp:sp modelId="{7C4BE30B-318F-4232-85FF-353AD322D37A}">
      <dsp:nvSpPr>
        <dsp:cNvPr id="0" name=""/>
        <dsp:cNvSpPr/>
      </dsp:nvSpPr>
      <dsp:spPr>
        <a:xfrm>
          <a:off x="3010794" y="2275297"/>
          <a:ext cx="838920" cy="41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700" kern="1200" dirty="0"/>
        </a:p>
      </dsp:txBody>
      <dsp:txXfrm>
        <a:off x="3010794" y="2275297"/>
        <a:ext cx="838920" cy="419416"/>
      </dsp:txXfrm>
    </dsp:sp>
    <dsp:sp modelId="{4A503053-9F17-464A-9A9B-7398B24F640E}">
      <dsp:nvSpPr>
        <dsp:cNvPr id="0" name=""/>
        <dsp:cNvSpPr/>
      </dsp:nvSpPr>
      <dsp:spPr>
        <a:xfrm>
          <a:off x="2368420" y="2694713"/>
          <a:ext cx="1291514" cy="1292139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B5D13-0B81-4746-8E54-8955F0950423}">
      <dsp:nvSpPr>
        <dsp:cNvPr id="0" name=""/>
        <dsp:cNvSpPr/>
      </dsp:nvSpPr>
      <dsp:spPr>
        <a:xfrm>
          <a:off x="2591475" y="3140842"/>
          <a:ext cx="838920" cy="419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700" kern="1200"/>
        </a:p>
      </dsp:txBody>
      <dsp:txXfrm>
        <a:off x="2591475" y="3140842"/>
        <a:ext cx="838920" cy="419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41E2E-B71E-4037-AA71-C6B806D54AA0}" type="datetimeFigureOut">
              <a:rPr lang="hr-HR" smtClean="0"/>
              <a:pPr/>
              <a:t>5.6.2017.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B2DA9-B065-4730-8AF4-A9ADCFD498C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935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74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48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22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96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70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44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218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92" algn="l" defTabSz="816348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3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3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1CE3C-0E55-4025-88C2-CDB7DE61D377}" type="slidenum">
              <a:rPr lang="hr-HR" smtClean="0">
                <a:solidFill>
                  <a:prstClr val="black"/>
                </a:solidFill>
              </a:rPr>
              <a:pPr/>
              <a:t>4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63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40BD0-97CB-45AE-9349-230765F2B1C6}" type="slidenum">
              <a:rPr lang="hr-HR" smtClean="0">
                <a:solidFill>
                  <a:prstClr val="black"/>
                </a:solidFill>
              </a:rPr>
              <a:pPr/>
              <a:t>48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217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742" indent="0" algn="ctr">
              <a:buNone/>
              <a:defRPr/>
            </a:lvl2pPr>
            <a:lvl3pPr marL="855485" indent="0" algn="ctr">
              <a:buNone/>
              <a:defRPr/>
            </a:lvl3pPr>
            <a:lvl4pPr marL="1283227" indent="0" algn="ctr">
              <a:buNone/>
              <a:defRPr/>
            </a:lvl4pPr>
            <a:lvl5pPr marL="1710968" indent="0" algn="ctr">
              <a:buNone/>
              <a:defRPr/>
            </a:lvl5pPr>
            <a:lvl6pPr marL="2138711" indent="0" algn="ctr">
              <a:buNone/>
              <a:defRPr/>
            </a:lvl6pPr>
            <a:lvl7pPr marL="2566453" indent="0" algn="ctr">
              <a:buNone/>
              <a:defRPr/>
            </a:lvl7pPr>
            <a:lvl8pPr marL="2994195" indent="0" algn="ctr">
              <a:buNone/>
              <a:defRPr/>
            </a:lvl8pPr>
            <a:lvl9pPr marL="3421937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28867"/>
            <a:ext cx="6019801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4830-36DA-42B7-9F6E-26CD198845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742" indent="0" algn="ctr">
              <a:buNone/>
              <a:defRPr/>
            </a:lvl2pPr>
            <a:lvl3pPr marL="855485" indent="0" algn="ctr">
              <a:buNone/>
              <a:defRPr/>
            </a:lvl3pPr>
            <a:lvl4pPr marL="1283227" indent="0" algn="ctr">
              <a:buNone/>
              <a:defRPr/>
            </a:lvl4pPr>
            <a:lvl5pPr marL="1710968" indent="0" algn="ctr">
              <a:buNone/>
              <a:defRPr/>
            </a:lvl5pPr>
            <a:lvl6pPr marL="2138711" indent="0" algn="ctr">
              <a:buNone/>
              <a:defRPr/>
            </a:lvl6pPr>
            <a:lvl7pPr marL="2566453" indent="0" algn="ctr">
              <a:buNone/>
              <a:defRPr/>
            </a:lvl7pPr>
            <a:lvl8pPr marL="2994195" indent="0" algn="ctr">
              <a:buNone/>
              <a:defRPr/>
            </a:lvl8pPr>
            <a:lvl9pPr marL="3421937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742" indent="0">
              <a:buNone/>
              <a:defRPr sz="1600"/>
            </a:lvl2pPr>
            <a:lvl3pPr marL="855485" indent="0">
              <a:buNone/>
              <a:defRPr sz="1500"/>
            </a:lvl3pPr>
            <a:lvl4pPr marL="1283227" indent="0">
              <a:buNone/>
              <a:defRPr sz="1300"/>
            </a:lvl4pPr>
            <a:lvl5pPr marL="1710968" indent="0">
              <a:buNone/>
              <a:defRPr sz="1300"/>
            </a:lvl5pPr>
            <a:lvl6pPr marL="2138711" indent="0">
              <a:buNone/>
              <a:defRPr sz="1300"/>
            </a:lvl6pPr>
            <a:lvl7pPr marL="2566453" indent="0">
              <a:buNone/>
              <a:defRPr sz="1300"/>
            </a:lvl7pPr>
            <a:lvl8pPr marL="2994195" indent="0">
              <a:buNone/>
              <a:defRPr sz="1300"/>
            </a:lvl8pPr>
            <a:lvl9pPr marL="3421937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1" y="1333502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742" indent="0">
              <a:buNone/>
              <a:defRPr sz="1900" b="1"/>
            </a:lvl2pPr>
            <a:lvl3pPr marL="855485" indent="0">
              <a:buNone/>
              <a:defRPr sz="1600" b="1"/>
            </a:lvl3pPr>
            <a:lvl4pPr marL="1283227" indent="0">
              <a:buNone/>
              <a:defRPr sz="1500" b="1"/>
            </a:lvl4pPr>
            <a:lvl5pPr marL="1710968" indent="0">
              <a:buNone/>
              <a:defRPr sz="1500" b="1"/>
            </a:lvl5pPr>
            <a:lvl6pPr marL="2138711" indent="0">
              <a:buNone/>
              <a:defRPr sz="1500" b="1"/>
            </a:lvl6pPr>
            <a:lvl7pPr marL="2566453" indent="0">
              <a:buNone/>
              <a:defRPr sz="1500" b="1"/>
            </a:lvl7pPr>
            <a:lvl8pPr marL="2994195" indent="0">
              <a:buNone/>
              <a:defRPr sz="1500" b="1"/>
            </a:lvl8pPr>
            <a:lvl9pPr marL="3421937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742" indent="0">
              <a:buNone/>
              <a:defRPr sz="1900" b="1"/>
            </a:lvl2pPr>
            <a:lvl3pPr marL="855485" indent="0">
              <a:buNone/>
              <a:defRPr sz="1600" b="1"/>
            </a:lvl3pPr>
            <a:lvl4pPr marL="1283227" indent="0">
              <a:buNone/>
              <a:defRPr sz="1500" b="1"/>
            </a:lvl4pPr>
            <a:lvl5pPr marL="1710968" indent="0">
              <a:buNone/>
              <a:defRPr sz="1500" b="1"/>
            </a:lvl5pPr>
            <a:lvl6pPr marL="2138711" indent="0">
              <a:buNone/>
              <a:defRPr sz="1500" b="1"/>
            </a:lvl6pPr>
            <a:lvl7pPr marL="2566453" indent="0">
              <a:buNone/>
              <a:defRPr sz="1500" b="1"/>
            </a:lvl7pPr>
            <a:lvl8pPr marL="2994195" indent="0">
              <a:buNone/>
              <a:defRPr sz="1500" b="1"/>
            </a:lvl8pPr>
            <a:lvl9pPr marL="3421937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397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742" indent="0">
              <a:buNone/>
              <a:defRPr sz="1100"/>
            </a:lvl2pPr>
            <a:lvl3pPr marL="855485" indent="0">
              <a:buNone/>
              <a:defRPr sz="900"/>
            </a:lvl3pPr>
            <a:lvl4pPr marL="1283227" indent="0">
              <a:buNone/>
              <a:defRPr sz="800"/>
            </a:lvl4pPr>
            <a:lvl5pPr marL="1710968" indent="0">
              <a:buNone/>
              <a:defRPr sz="800"/>
            </a:lvl5pPr>
            <a:lvl6pPr marL="2138711" indent="0">
              <a:buNone/>
              <a:defRPr sz="800"/>
            </a:lvl6pPr>
            <a:lvl7pPr marL="2566453" indent="0">
              <a:buNone/>
              <a:defRPr sz="800"/>
            </a:lvl7pPr>
            <a:lvl8pPr marL="2994195" indent="0">
              <a:buNone/>
              <a:defRPr sz="800"/>
            </a:lvl8pPr>
            <a:lvl9pPr marL="3421937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742" indent="0">
              <a:buNone/>
              <a:defRPr sz="2600"/>
            </a:lvl2pPr>
            <a:lvl3pPr marL="855485" indent="0">
              <a:buNone/>
              <a:defRPr sz="2300"/>
            </a:lvl3pPr>
            <a:lvl4pPr marL="1283227" indent="0">
              <a:buNone/>
              <a:defRPr sz="1900"/>
            </a:lvl4pPr>
            <a:lvl5pPr marL="1710968" indent="0">
              <a:buNone/>
              <a:defRPr sz="1900"/>
            </a:lvl5pPr>
            <a:lvl6pPr marL="2138711" indent="0">
              <a:buNone/>
              <a:defRPr sz="1900"/>
            </a:lvl6pPr>
            <a:lvl7pPr marL="2566453" indent="0">
              <a:buNone/>
              <a:defRPr sz="1900"/>
            </a:lvl7pPr>
            <a:lvl8pPr marL="2994195" indent="0">
              <a:buNone/>
              <a:defRPr sz="1900"/>
            </a:lvl8pPr>
            <a:lvl9pPr marL="3421937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742" indent="0">
              <a:buNone/>
              <a:defRPr sz="1100"/>
            </a:lvl2pPr>
            <a:lvl3pPr marL="855485" indent="0">
              <a:buNone/>
              <a:defRPr sz="900"/>
            </a:lvl3pPr>
            <a:lvl4pPr marL="1283227" indent="0">
              <a:buNone/>
              <a:defRPr sz="800"/>
            </a:lvl4pPr>
            <a:lvl5pPr marL="1710968" indent="0">
              <a:buNone/>
              <a:defRPr sz="800"/>
            </a:lvl5pPr>
            <a:lvl6pPr marL="2138711" indent="0">
              <a:buNone/>
              <a:defRPr sz="800"/>
            </a:lvl6pPr>
            <a:lvl7pPr marL="2566453" indent="0">
              <a:buNone/>
              <a:defRPr sz="800"/>
            </a:lvl7pPr>
            <a:lvl8pPr marL="2994195" indent="0">
              <a:buNone/>
              <a:defRPr sz="800"/>
            </a:lvl8pPr>
            <a:lvl9pPr marL="3421937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2" y="228866"/>
            <a:ext cx="6019801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2" y="228866"/>
            <a:ext cx="6019801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646" indent="0" algn="ctr">
              <a:buNone/>
              <a:defRPr/>
            </a:lvl2pPr>
            <a:lvl3pPr marL="855292" indent="0" algn="ctr">
              <a:buNone/>
              <a:defRPr/>
            </a:lvl3pPr>
            <a:lvl4pPr marL="1282937" indent="0" algn="ctr">
              <a:buNone/>
              <a:defRPr/>
            </a:lvl4pPr>
            <a:lvl5pPr marL="1710581" indent="0" algn="ctr">
              <a:buNone/>
              <a:defRPr/>
            </a:lvl5pPr>
            <a:lvl6pPr marL="2138228" indent="0" algn="ctr">
              <a:buNone/>
              <a:defRPr/>
            </a:lvl6pPr>
            <a:lvl7pPr marL="2565872" indent="0" algn="ctr">
              <a:buNone/>
              <a:defRPr/>
            </a:lvl7pPr>
            <a:lvl8pPr marL="2993519" indent="0" algn="ctr">
              <a:buNone/>
              <a:defRPr/>
            </a:lvl8pPr>
            <a:lvl9pPr marL="3421164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1E2F-CBD7-4872-A2C1-BB9346A4E9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B4F9-2EE6-4B37-AAA5-7DD2DFF812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4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646" indent="0">
              <a:buNone/>
              <a:defRPr sz="1600"/>
            </a:lvl2pPr>
            <a:lvl3pPr marL="855292" indent="0">
              <a:buNone/>
              <a:defRPr sz="1500"/>
            </a:lvl3pPr>
            <a:lvl4pPr marL="1282937" indent="0">
              <a:buNone/>
              <a:defRPr sz="1300"/>
            </a:lvl4pPr>
            <a:lvl5pPr marL="1710581" indent="0">
              <a:buNone/>
              <a:defRPr sz="1300"/>
            </a:lvl5pPr>
            <a:lvl6pPr marL="2138228" indent="0">
              <a:buNone/>
              <a:defRPr sz="1300"/>
            </a:lvl6pPr>
            <a:lvl7pPr marL="2565872" indent="0">
              <a:buNone/>
              <a:defRPr sz="1300"/>
            </a:lvl7pPr>
            <a:lvl8pPr marL="2993519" indent="0">
              <a:buNone/>
              <a:defRPr sz="1300"/>
            </a:lvl8pPr>
            <a:lvl9pPr marL="3421164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D6EE-E2F6-4F08-A172-B127808AF0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1" y="1333503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E9A7-72B7-4765-92A4-1AFA6DFB8D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646" indent="0">
              <a:buNone/>
              <a:defRPr sz="1900" b="1"/>
            </a:lvl2pPr>
            <a:lvl3pPr marL="855292" indent="0">
              <a:buNone/>
              <a:defRPr sz="1600" b="1"/>
            </a:lvl3pPr>
            <a:lvl4pPr marL="1282937" indent="0">
              <a:buNone/>
              <a:defRPr sz="1500" b="1"/>
            </a:lvl4pPr>
            <a:lvl5pPr marL="1710581" indent="0">
              <a:buNone/>
              <a:defRPr sz="1500" b="1"/>
            </a:lvl5pPr>
            <a:lvl6pPr marL="2138228" indent="0">
              <a:buNone/>
              <a:defRPr sz="1500" b="1"/>
            </a:lvl6pPr>
            <a:lvl7pPr marL="2565872" indent="0">
              <a:buNone/>
              <a:defRPr sz="1500" b="1"/>
            </a:lvl7pPr>
            <a:lvl8pPr marL="2993519" indent="0">
              <a:buNone/>
              <a:defRPr sz="1500" b="1"/>
            </a:lvl8pPr>
            <a:lvl9pPr marL="342116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8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646" indent="0">
              <a:buNone/>
              <a:defRPr sz="1900" b="1"/>
            </a:lvl2pPr>
            <a:lvl3pPr marL="855292" indent="0">
              <a:buNone/>
              <a:defRPr sz="1600" b="1"/>
            </a:lvl3pPr>
            <a:lvl4pPr marL="1282937" indent="0">
              <a:buNone/>
              <a:defRPr sz="1500" b="1"/>
            </a:lvl4pPr>
            <a:lvl5pPr marL="1710581" indent="0">
              <a:buNone/>
              <a:defRPr sz="1500" b="1"/>
            </a:lvl5pPr>
            <a:lvl6pPr marL="2138228" indent="0">
              <a:buNone/>
              <a:defRPr sz="1500" b="1"/>
            </a:lvl6pPr>
            <a:lvl7pPr marL="2565872" indent="0">
              <a:buNone/>
              <a:defRPr sz="1500" b="1"/>
            </a:lvl7pPr>
            <a:lvl8pPr marL="2993519" indent="0">
              <a:buNone/>
              <a:defRPr sz="1500" b="1"/>
            </a:lvl8pPr>
            <a:lvl9pPr marL="342116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398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803A-1EEE-4809-AE79-09962B8950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57BA-000D-4F52-8F1F-1B1EEB3855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CBD03-A9E2-4930-92F8-7C046DBDB9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7" y="1195923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646" indent="0">
              <a:buNone/>
              <a:defRPr sz="1100"/>
            </a:lvl2pPr>
            <a:lvl3pPr marL="855292" indent="0">
              <a:buNone/>
              <a:defRPr sz="900"/>
            </a:lvl3pPr>
            <a:lvl4pPr marL="1282937" indent="0">
              <a:buNone/>
              <a:defRPr sz="800"/>
            </a:lvl4pPr>
            <a:lvl5pPr marL="1710581" indent="0">
              <a:buNone/>
              <a:defRPr sz="800"/>
            </a:lvl5pPr>
            <a:lvl6pPr marL="2138228" indent="0">
              <a:buNone/>
              <a:defRPr sz="800"/>
            </a:lvl6pPr>
            <a:lvl7pPr marL="2565872" indent="0">
              <a:buNone/>
              <a:defRPr sz="800"/>
            </a:lvl7pPr>
            <a:lvl8pPr marL="2993519" indent="0">
              <a:buNone/>
              <a:defRPr sz="800"/>
            </a:lvl8pPr>
            <a:lvl9pPr marL="342116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B606-A925-4811-8ED2-1498958868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646" indent="0" algn="ctr">
              <a:buNone/>
              <a:defRPr/>
            </a:lvl2pPr>
            <a:lvl3pPr marL="855292" indent="0" algn="ctr">
              <a:buNone/>
              <a:defRPr/>
            </a:lvl3pPr>
            <a:lvl4pPr marL="1282937" indent="0" algn="ctr">
              <a:buNone/>
              <a:defRPr/>
            </a:lvl4pPr>
            <a:lvl5pPr marL="1710581" indent="0" algn="ctr">
              <a:buNone/>
              <a:defRPr/>
            </a:lvl5pPr>
            <a:lvl6pPr marL="2138228" indent="0" algn="ctr">
              <a:buNone/>
              <a:defRPr/>
            </a:lvl6pPr>
            <a:lvl7pPr marL="2565872" indent="0" algn="ctr">
              <a:buNone/>
              <a:defRPr/>
            </a:lvl7pPr>
            <a:lvl8pPr marL="2993519" indent="0" algn="ctr">
              <a:buNone/>
              <a:defRPr/>
            </a:lvl8pPr>
            <a:lvl9pPr marL="3421164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C1E2F-CBD7-4872-A2C1-BB9346A4E9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646" indent="0">
              <a:buNone/>
              <a:defRPr sz="2600"/>
            </a:lvl2pPr>
            <a:lvl3pPr marL="855292" indent="0">
              <a:buNone/>
              <a:defRPr sz="2300"/>
            </a:lvl3pPr>
            <a:lvl4pPr marL="1282937" indent="0">
              <a:buNone/>
              <a:defRPr sz="1900"/>
            </a:lvl4pPr>
            <a:lvl5pPr marL="1710581" indent="0">
              <a:buNone/>
              <a:defRPr sz="1900"/>
            </a:lvl5pPr>
            <a:lvl6pPr marL="2138228" indent="0">
              <a:buNone/>
              <a:defRPr sz="1900"/>
            </a:lvl6pPr>
            <a:lvl7pPr marL="2565872" indent="0">
              <a:buNone/>
              <a:defRPr sz="1900"/>
            </a:lvl7pPr>
            <a:lvl8pPr marL="2993519" indent="0">
              <a:buNone/>
              <a:defRPr sz="1900"/>
            </a:lvl8pPr>
            <a:lvl9pPr marL="3421164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646" indent="0">
              <a:buNone/>
              <a:defRPr sz="1100"/>
            </a:lvl2pPr>
            <a:lvl3pPr marL="855292" indent="0">
              <a:buNone/>
              <a:defRPr sz="900"/>
            </a:lvl3pPr>
            <a:lvl4pPr marL="1282937" indent="0">
              <a:buNone/>
              <a:defRPr sz="800"/>
            </a:lvl4pPr>
            <a:lvl5pPr marL="1710581" indent="0">
              <a:buNone/>
              <a:defRPr sz="800"/>
            </a:lvl5pPr>
            <a:lvl6pPr marL="2138228" indent="0">
              <a:buNone/>
              <a:defRPr sz="800"/>
            </a:lvl6pPr>
            <a:lvl7pPr marL="2565872" indent="0">
              <a:buNone/>
              <a:defRPr sz="800"/>
            </a:lvl7pPr>
            <a:lvl8pPr marL="2993519" indent="0">
              <a:buNone/>
              <a:defRPr sz="800"/>
            </a:lvl8pPr>
            <a:lvl9pPr marL="342116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C855-08BD-485B-95D0-D5500102D2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CD40-20AB-4C91-A2E2-38531CAF7B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2" y="228866"/>
            <a:ext cx="6019801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B04C-5E80-4947-872F-02D04B214F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14A4-7863-4D2A-BA62-A832034658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597" indent="0" algn="ctr">
              <a:buNone/>
              <a:defRPr/>
            </a:lvl2pPr>
            <a:lvl3pPr marL="855195" indent="0" algn="ctr">
              <a:buNone/>
              <a:defRPr/>
            </a:lvl3pPr>
            <a:lvl4pPr marL="1282791" indent="0" algn="ctr">
              <a:buNone/>
              <a:defRPr/>
            </a:lvl4pPr>
            <a:lvl5pPr marL="1710389" indent="0" algn="ctr">
              <a:buNone/>
              <a:defRPr/>
            </a:lvl5pPr>
            <a:lvl6pPr marL="2137986" indent="0" algn="ctr">
              <a:buNone/>
              <a:defRPr/>
            </a:lvl6pPr>
            <a:lvl7pPr marL="2565583" indent="0" algn="ctr">
              <a:buNone/>
              <a:defRPr/>
            </a:lvl7pPr>
            <a:lvl8pPr marL="2993180" indent="0" algn="ctr">
              <a:buNone/>
              <a:defRPr/>
            </a:lvl8pPr>
            <a:lvl9pPr marL="3420778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2904-0E82-4882-B05C-220FA93C6B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6E0A-43B1-4788-BACB-4ECAE5EFEC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4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597" indent="0">
              <a:buNone/>
              <a:defRPr sz="1600"/>
            </a:lvl2pPr>
            <a:lvl3pPr marL="855195" indent="0">
              <a:buNone/>
              <a:defRPr sz="1500"/>
            </a:lvl3pPr>
            <a:lvl4pPr marL="1282791" indent="0">
              <a:buNone/>
              <a:defRPr sz="1300"/>
            </a:lvl4pPr>
            <a:lvl5pPr marL="1710389" indent="0">
              <a:buNone/>
              <a:defRPr sz="1300"/>
            </a:lvl5pPr>
            <a:lvl6pPr marL="2137986" indent="0">
              <a:buNone/>
              <a:defRPr sz="1300"/>
            </a:lvl6pPr>
            <a:lvl7pPr marL="2565583" indent="0">
              <a:buNone/>
              <a:defRPr sz="1300"/>
            </a:lvl7pPr>
            <a:lvl8pPr marL="2993180" indent="0">
              <a:buNone/>
              <a:defRPr sz="1300"/>
            </a:lvl8pPr>
            <a:lvl9pPr marL="3420778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3EA1-4D26-48D5-99D5-3730D9EC6F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52564" y="1333504"/>
            <a:ext cx="374015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45116" y="1333504"/>
            <a:ext cx="374173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11CE-7F46-4F3D-ACEC-C587D4B97B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97" indent="0">
              <a:buNone/>
              <a:defRPr sz="1900" b="1"/>
            </a:lvl2pPr>
            <a:lvl3pPr marL="855195" indent="0">
              <a:buNone/>
              <a:defRPr sz="1600" b="1"/>
            </a:lvl3pPr>
            <a:lvl4pPr marL="1282791" indent="0">
              <a:buNone/>
              <a:defRPr sz="1500" b="1"/>
            </a:lvl4pPr>
            <a:lvl5pPr marL="1710389" indent="0">
              <a:buNone/>
              <a:defRPr sz="1500" b="1"/>
            </a:lvl5pPr>
            <a:lvl6pPr marL="2137986" indent="0">
              <a:buNone/>
              <a:defRPr sz="1500" b="1"/>
            </a:lvl6pPr>
            <a:lvl7pPr marL="2565583" indent="0">
              <a:buNone/>
              <a:defRPr sz="1500" b="1"/>
            </a:lvl7pPr>
            <a:lvl8pPr marL="2993180" indent="0">
              <a:buNone/>
              <a:defRPr sz="1500" b="1"/>
            </a:lvl8pPr>
            <a:lvl9pPr marL="342077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9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97" indent="0">
              <a:buNone/>
              <a:defRPr sz="1900" b="1"/>
            </a:lvl2pPr>
            <a:lvl3pPr marL="855195" indent="0">
              <a:buNone/>
              <a:defRPr sz="1600" b="1"/>
            </a:lvl3pPr>
            <a:lvl4pPr marL="1282791" indent="0">
              <a:buNone/>
              <a:defRPr sz="1500" b="1"/>
            </a:lvl4pPr>
            <a:lvl5pPr marL="1710389" indent="0">
              <a:buNone/>
              <a:defRPr sz="1500" b="1"/>
            </a:lvl5pPr>
            <a:lvl6pPr marL="2137986" indent="0">
              <a:buNone/>
              <a:defRPr sz="1500" b="1"/>
            </a:lvl6pPr>
            <a:lvl7pPr marL="2565583" indent="0">
              <a:buNone/>
              <a:defRPr sz="1500" b="1"/>
            </a:lvl7pPr>
            <a:lvl8pPr marL="2993180" indent="0">
              <a:buNone/>
              <a:defRPr sz="1500" b="1"/>
            </a:lvl8pPr>
            <a:lvl9pPr marL="342077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399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5D5F-F4A2-41E9-9CFB-C68C04F737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0AC6-1734-43DB-B545-F91BAAAD02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B4F9-2EE6-4B37-AAA5-7DD2DFF812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BC7F-3FE6-4F4A-9BB7-82E4DED2DB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8" y="227544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8" y="1195923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597" indent="0">
              <a:buNone/>
              <a:defRPr sz="1100"/>
            </a:lvl2pPr>
            <a:lvl3pPr marL="855195" indent="0">
              <a:buNone/>
              <a:defRPr sz="900"/>
            </a:lvl3pPr>
            <a:lvl4pPr marL="1282791" indent="0">
              <a:buNone/>
              <a:defRPr sz="800"/>
            </a:lvl4pPr>
            <a:lvl5pPr marL="1710389" indent="0">
              <a:buNone/>
              <a:defRPr sz="800"/>
            </a:lvl5pPr>
            <a:lvl6pPr marL="2137986" indent="0">
              <a:buNone/>
              <a:defRPr sz="800"/>
            </a:lvl6pPr>
            <a:lvl7pPr marL="2565583" indent="0">
              <a:buNone/>
              <a:defRPr sz="800"/>
            </a:lvl7pPr>
            <a:lvl8pPr marL="2993180" indent="0">
              <a:buNone/>
              <a:defRPr sz="800"/>
            </a:lvl8pPr>
            <a:lvl9pPr marL="342077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2185-269C-410E-B676-8C21393768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9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597" indent="0">
              <a:buNone/>
              <a:defRPr sz="2600"/>
            </a:lvl2pPr>
            <a:lvl3pPr marL="855195" indent="0">
              <a:buNone/>
              <a:defRPr sz="2300"/>
            </a:lvl3pPr>
            <a:lvl4pPr marL="1282791" indent="0">
              <a:buNone/>
              <a:defRPr sz="1900"/>
            </a:lvl4pPr>
            <a:lvl5pPr marL="1710389" indent="0">
              <a:buNone/>
              <a:defRPr sz="1900"/>
            </a:lvl5pPr>
            <a:lvl6pPr marL="2137986" indent="0">
              <a:buNone/>
              <a:defRPr sz="1900"/>
            </a:lvl6pPr>
            <a:lvl7pPr marL="2565583" indent="0">
              <a:buNone/>
              <a:defRPr sz="1900"/>
            </a:lvl7pPr>
            <a:lvl8pPr marL="2993180" indent="0">
              <a:buNone/>
              <a:defRPr sz="1900"/>
            </a:lvl8pPr>
            <a:lvl9pPr marL="3420778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6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597" indent="0">
              <a:buNone/>
              <a:defRPr sz="1100"/>
            </a:lvl2pPr>
            <a:lvl3pPr marL="855195" indent="0">
              <a:buNone/>
              <a:defRPr sz="900"/>
            </a:lvl3pPr>
            <a:lvl4pPr marL="1282791" indent="0">
              <a:buNone/>
              <a:defRPr sz="800"/>
            </a:lvl4pPr>
            <a:lvl5pPr marL="1710389" indent="0">
              <a:buNone/>
              <a:defRPr sz="800"/>
            </a:lvl5pPr>
            <a:lvl6pPr marL="2137986" indent="0">
              <a:buNone/>
              <a:defRPr sz="800"/>
            </a:lvl6pPr>
            <a:lvl7pPr marL="2565583" indent="0">
              <a:buNone/>
              <a:defRPr sz="800"/>
            </a:lvl7pPr>
            <a:lvl8pPr marL="2993180" indent="0">
              <a:buNone/>
              <a:defRPr sz="800"/>
            </a:lvl8pPr>
            <a:lvl9pPr marL="342077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EE77-CA65-47EE-81DB-70732E2E11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C474-2ECC-4D05-8136-796B6C2A7A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178678" y="228866"/>
            <a:ext cx="1908175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452565" y="228866"/>
            <a:ext cx="55737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93FE-2A9D-48D4-B5E3-AFD1A9D602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549" indent="0" algn="ctr">
              <a:buNone/>
              <a:defRPr/>
            </a:lvl2pPr>
            <a:lvl3pPr marL="855099" indent="0" algn="ctr">
              <a:buNone/>
              <a:defRPr/>
            </a:lvl3pPr>
            <a:lvl4pPr marL="1282645" indent="0" algn="ctr">
              <a:buNone/>
              <a:defRPr/>
            </a:lvl4pPr>
            <a:lvl5pPr marL="1710196" indent="0" algn="ctr">
              <a:buNone/>
              <a:defRPr/>
            </a:lvl5pPr>
            <a:lvl6pPr marL="2137744" indent="0" algn="ctr">
              <a:buNone/>
              <a:defRPr/>
            </a:lvl6pPr>
            <a:lvl7pPr marL="2565293" indent="0" algn="ctr">
              <a:buNone/>
              <a:defRPr/>
            </a:lvl7pPr>
            <a:lvl8pPr marL="2992842" indent="0" algn="ctr">
              <a:buNone/>
              <a:defRPr/>
            </a:lvl8pPr>
            <a:lvl9pPr marL="3420391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3585-5E6B-4F2A-88FA-1721A82199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3383-6937-4E4B-859F-AC0464767D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549" indent="0">
              <a:buNone/>
              <a:defRPr sz="1600"/>
            </a:lvl2pPr>
            <a:lvl3pPr marL="855099" indent="0">
              <a:buNone/>
              <a:defRPr sz="1500"/>
            </a:lvl3pPr>
            <a:lvl4pPr marL="1282645" indent="0">
              <a:buNone/>
              <a:defRPr sz="1300"/>
            </a:lvl4pPr>
            <a:lvl5pPr marL="1710196" indent="0">
              <a:buNone/>
              <a:defRPr sz="1300"/>
            </a:lvl5pPr>
            <a:lvl6pPr marL="2137744" indent="0">
              <a:buNone/>
              <a:defRPr sz="1300"/>
            </a:lvl6pPr>
            <a:lvl7pPr marL="2565293" indent="0">
              <a:buNone/>
              <a:defRPr sz="1300"/>
            </a:lvl7pPr>
            <a:lvl8pPr marL="2992842" indent="0">
              <a:buNone/>
              <a:defRPr sz="1300"/>
            </a:lvl8pPr>
            <a:lvl9pPr marL="3420391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7C95-221E-41CA-9BDB-CCC0960B5E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52564" y="1333505"/>
            <a:ext cx="374015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45116" y="1333505"/>
            <a:ext cx="374173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C0B3-9F1A-4B75-9E49-198F55F4AB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49" indent="0">
              <a:buNone/>
              <a:defRPr sz="1900" b="1"/>
            </a:lvl2pPr>
            <a:lvl3pPr marL="855099" indent="0">
              <a:buNone/>
              <a:defRPr sz="1600" b="1"/>
            </a:lvl3pPr>
            <a:lvl4pPr marL="1282645" indent="0">
              <a:buNone/>
              <a:defRPr sz="1500" b="1"/>
            </a:lvl4pPr>
            <a:lvl5pPr marL="1710196" indent="0">
              <a:buNone/>
              <a:defRPr sz="1500" b="1"/>
            </a:lvl5pPr>
            <a:lvl6pPr marL="2137744" indent="0">
              <a:buNone/>
              <a:defRPr sz="1500" b="1"/>
            </a:lvl6pPr>
            <a:lvl7pPr marL="2565293" indent="0">
              <a:buNone/>
              <a:defRPr sz="1500" b="1"/>
            </a:lvl7pPr>
            <a:lvl8pPr marL="2992842" indent="0">
              <a:buNone/>
              <a:defRPr sz="1500" b="1"/>
            </a:lvl8pPr>
            <a:lvl9pPr marL="3420391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0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49" indent="0">
              <a:buNone/>
              <a:defRPr sz="1900" b="1"/>
            </a:lvl2pPr>
            <a:lvl3pPr marL="855099" indent="0">
              <a:buNone/>
              <a:defRPr sz="1600" b="1"/>
            </a:lvl3pPr>
            <a:lvl4pPr marL="1282645" indent="0">
              <a:buNone/>
              <a:defRPr sz="1500" b="1"/>
            </a:lvl4pPr>
            <a:lvl5pPr marL="1710196" indent="0">
              <a:buNone/>
              <a:defRPr sz="1500" b="1"/>
            </a:lvl5pPr>
            <a:lvl6pPr marL="2137744" indent="0">
              <a:buNone/>
              <a:defRPr sz="1500" b="1"/>
            </a:lvl6pPr>
            <a:lvl7pPr marL="2565293" indent="0">
              <a:buNone/>
              <a:defRPr sz="1500" b="1"/>
            </a:lvl7pPr>
            <a:lvl8pPr marL="2992842" indent="0">
              <a:buNone/>
              <a:defRPr sz="1500" b="1"/>
            </a:lvl8pPr>
            <a:lvl9pPr marL="3420391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0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1B22-2569-422F-AA3C-D074F90269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4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646" indent="0">
              <a:buNone/>
              <a:defRPr sz="1600"/>
            </a:lvl2pPr>
            <a:lvl3pPr marL="855292" indent="0">
              <a:buNone/>
              <a:defRPr sz="1500"/>
            </a:lvl3pPr>
            <a:lvl4pPr marL="1282937" indent="0">
              <a:buNone/>
              <a:defRPr sz="1300"/>
            </a:lvl4pPr>
            <a:lvl5pPr marL="1710581" indent="0">
              <a:buNone/>
              <a:defRPr sz="1300"/>
            </a:lvl5pPr>
            <a:lvl6pPr marL="2138228" indent="0">
              <a:buNone/>
              <a:defRPr sz="1300"/>
            </a:lvl6pPr>
            <a:lvl7pPr marL="2565872" indent="0">
              <a:buNone/>
              <a:defRPr sz="1300"/>
            </a:lvl7pPr>
            <a:lvl8pPr marL="2993519" indent="0">
              <a:buNone/>
              <a:defRPr sz="1300"/>
            </a:lvl8pPr>
            <a:lvl9pPr marL="3421164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D6EE-E2F6-4F08-A172-B127808AF0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2334-33B4-43F9-AC3E-A45A39B59B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6953E-2E9D-4C7A-8CA5-A9152056FB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9" y="227544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9" y="1195924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549" indent="0">
              <a:buNone/>
              <a:defRPr sz="1100"/>
            </a:lvl2pPr>
            <a:lvl3pPr marL="855099" indent="0">
              <a:buNone/>
              <a:defRPr sz="900"/>
            </a:lvl3pPr>
            <a:lvl4pPr marL="1282645" indent="0">
              <a:buNone/>
              <a:defRPr sz="800"/>
            </a:lvl4pPr>
            <a:lvl5pPr marL="1710196" indent="0">
              <a:buNone/>
              <a:defRPr sz="800"/>
            </a:lvl5pPr>
            <a:lvl6pPr marL="2137744" indent="0">
              <a:buNone/>
              <a:defRPr sz="800"/>
            </a:lvl6pPr>
            <a:lvl7pPr marL="2565293" indent="0">
              <a:buNone/>
              <a:defRPr sz="800"/>
            </a:lvl7pPr>
            <a:lvl8pPr marL="2992842" indent="0">
              <a:buNone/>
              <a:defRPr sz="800"/>
            </a:lvl8pPr>
            <a:lvl9pPr marL="3420391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E5CE-CAD5-44BD-9B3B-D80F28059D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0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549" indent="0">
              <a:buNone/>
              <a:defRPr sz="2600"/>
            </a:lvl2pPr>
            <a:lvl3pPr marL="855099" indent="0">
              <a:buNone/>
              <a:defRPr sz="2300"/>
            </a:lvl3pPr>
            <a:lvl4pPr marL="1282645" indent="0">
              <a:buNone/>
              <a:defRPr sz="1900"/>
            </a:lvl4pPr>
            <a:lvl5pPr marL="1710196" indent="0">
              <a:buNone/>
              <a:defRPr sz="1900"/>
            </a:lvl5pPr>
            <a:lvl6pPr marL="2137744" indent="0">
              <a:buNone/>
              <a:defRPr sz="1900"/>
            </a:lvl6pPr>
            <a:lvl7pPr marL="2565293" indent="0">
              <a:buNone/>
              <a:defRPr sz="1900"/>
            </a:lvl7pPr>
            <a:lvl8pPr marL="2992842" indent="0">
              <a:buNone/>
              <a:defRPr sz="1900"/>
            </a:lvl8pPr>
            <a:lvl9pPr marL="3420391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549" indent="0">
              <a:buNone/>
              <a:defRPr sz="1100"/>
            </a:lvl2pPr>
            <a:lvl3pPr marL="855099" indent="0">
              <a:buNone/>
              <a:defRPr sz="900"/>
            </a:lvl3pPr>
            <a:lvl4pPr marL="1282645" indent="0">
              <a:buNone/>
              <a:defRPr sz="800"/>
            </a:lvl4pPr>
            <a:lvl5pPr marL="1710196" indent="0">
              <a:buNone/>
              <a:defRPr sz="800"/>
            </a:lvl5pPr>
            <a:lvl6pPr marL="2137744" indent="0">
              <a:buNone/>
              <a:defRPr sz="800"/>
            </a:lvl6pPr>
            <a:lvl7pPr marL="2565293" indent="0">
              <a:buNone/>
              <a:defRPr sz="800"/>
            </a:lvl7pPr>
            <a:lvl8pPr marL="2992842" indent="0">
              <a:buNone/>
              <a:defRPr sz="800"/>
            </a:lvl8pPr>
            <a:lvl9pPr marL="3420391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51C90-7AB0-4D52-A88C-3C0E0403CB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62C6-ABE8-47D7-9F09-209D9C9B0E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178678" y="228866"/>
            <a:ext cx="1908175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452565" y="228866"/>
            <a:ext cx="55737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7028-C892-40E2-9DC3-E7304A4154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501" indent="0" algn="ctr">
              <a:buNone/>
              <a:defRPr/>
            </a:lvl2pPr>
            <a:lvl3pPr marL="855002" indent="0" algn="ctr">
              <a:buNone/>
              <a:defRPr/>
            </a:lvl3pPr>
            <a:lvl4pPr marL="1282500" indent="0" algn="ctr">
              <a:buNone/>
              <a:defRPr/>
            </a:lvl4pPr>
            <a:lvl5pPr marL="1710003" indent="0" algn="ctr">
              <a:buNone/>
              <a:defRPr/>
            </a:lvl5pPr>
            <a:lvl6pPr marL="2137503" indent="0" algn="ctr">
              <a:buNone/>
              <a:defRPr/>
            </a:lvl6pPr>
            <a:lvl7pPr marL="2565003" indent="0" algn="ctr">
              <a:buNone/>
              <a:defRPr/>
            </a:lvl7pPr>
            <a:lvl8pPr marL="2992504" indent="0" algn="ctr">
              <a:buNone/>
              <a:defRPr/>
            </a:lvl8pPr>
            <a:lvl9pPr marL="3420004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9B20-AA4F-4E3F-BBA8-7DE8CB7410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C16A-6BBA-4995-BB21-6EB60D9876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6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501" indent="0">
              <a:buNone/>
              <a:defRPr sz="1600"/>
            </a:lvl2pPr>
            <a:lvl3pPr marL="855002" indent="0">
              <a:buNone/>
              <a:defRPr sz="1500"/>
            </a:lvl3pPr>
            <a:lvl4pPr marL="1282500" indent="0">
              <a:buNone/>
              <a:defRPr sz="1300"/>
            </a:lvl4pPr>
            <a:lvl5pPr marL="1710003" indent="0">
              <a:buNone/>
              <a:defRPr sz="1300"/>
            </a:lvl5pPr>
            <a:lvl6pPr marL="2137503" indent="0">
              <a:buNone/>
              <a:defRPr sz="1300"/>
            </a:lvl6pPr>
            <a:lvl7pPr marL="2565003" indent="0">
              <a:buNone/>
              <a:defRPr sz="1300"/>
            </a:lvl7pPr>
            <a:lvl8pPr marL="2992504" indent="0">
              <a:buNone/>
              <a:defRPr sz="1300"/>
            </a:lvl8pPr>
            <a:lvl9pPr marL="3420004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B7E1-5A07-4A75-A05E-0E3F2FEF5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93988" y="1333505"/>
            <a:ext cx="30861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32492" y="1333505"/>
            <a:ext cx="308768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B043-60D1-425E-9BE7-9007BEF80F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1" y="1333503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333503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E9A7-72B7-4765-92A4-1AFA6DFB8D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01" indent="0">
              <a:buNone/>
              <a:defRPr sz="1900" b="1"/>
            </a:lvl2pPr>
            <a:lvl3pPr marL="855002" indent="0">
              <a:buNone/>
              <a:defRPr sz="1600" b="1"/>
            </a:lvl3pPr>
            <a:lvl4pPr marL="1282500" indent="0">
              <a:buNone/>
              <a:defRPr sz="1500" b="1"/>
            </a:lvl4pPr>
            <a:lvl5pPr marL="1710003" indent="0">
              <a:buNone/>
              <a:defRPr sz="1500" b="1"/>
            </a:lvl5pPr>
            <a:lvl6pPr marL="2137503" indent="0">
              <a:buNone/>
              <a:defRPr sz="1500" b="1"/>
            </a:lvl6pPr>
            <a:lvl7pPr marL="2565003" indent="0">
              <a:buNone/>
              <a:defRPr sz="1500" b="1"/>
            </a:lvl7pPr>
            <a:lvl8pPr marL="2992504" indent="0">
              <a:buNone/>
              <a:defRPr sz="1500" b="1"/>
            </a:lvl8pPr>
            <a:lvl9pPr marL="342000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1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01" indent="0">
              <a:buNone/>
              <a:defRPr sz="1900" b="1"/>
            </a:lvl2pPr>
            <a:lvl3pPr marL="855002" indent="0">
              <a:buNone/>
              <a:defRPr sz="1600" b="1"/>
            </a:lvl3pPr>
            <a:lvl4pPr marL="1282500" indent="0">
              <a:buNone/>
              <a:defRPr sz="1500" b="1"/>
            </a:lvl4pPr>
            <a:lvl5pPr marL="1710003" indent="0">
              <a:buNone/>
              <a:defRPr sz="1500" b="1"/>
            </a:lvl5pPr>
            <a:lvl6pPr marL="2137503" indent="0">
              <a:buNone/>
              <a:defRPr sz="1500" b="1"/>
            </a:lvl6pPr>
            <a:lvl7pPr marL="2565003" indent="0">
              <a:buNone/>
              <a:defRPr sz="1500" b="1"/>
            </a:lvl7pPr>
            <a:lvl8pPr marL="2992504" indent="0">
              <a:buNone/>
              <a:defRPr sz="1500" b="1"/>
            </a:lvl8pPr>
            <a:lvl9pPr marL="342000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1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E574-2C70-4F82-9309-A4DE19C072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A68E-8675-4D37-94FE-875C12073D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4255-4AEF-45B5-B542-64E86F7006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0" y="227545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9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0" y="1195925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501" indent="0">
              <a:buNone/>
              <a:defRPr sz="1100"/>
            </a:lvl2pPr>
            <a:lvl3pPr marL="855002" indent="0">
              <a:buNone/>
              <a:defRPr sz="900"/>
            </a:lvl3pPr>
            <a:lvl4pPr marL="1282500" indent="0">
              <a:buNone/>
              <a:defRPr sz="800"/>
            </a:lvl4pPr>
            <a:lvl5pPr marL="1710003" indent="0">
              <a:buNone/>
              <a:defRPr sz="800"/>
            </a:lvl5pPr>
            <a:lvl6pPr marL="2137503" indent="0">
              <a:buNone/>
              <a:defRPr sz="800"/>
            </a:lvl6pPr>
            <a:lvl7pPr marL="2565003" indent="0">
              <a:buNone/>
              <a:defRPr sz="800"/>
            </a:lvl7pPr>
            <a:lvl8pPr marL="2992504" indent="0">
              <a:buNone/>
              <a:defRPr sz="800"/>
            </a:lvl8pPr>
            <a:lvl9pPr marL="342000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4E52-0078-48F1-B313-0F8C846554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1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501" indent="0">
              <a:buNone/>
              <a:defRPr sz="2600"/>
            </a:lvl2pPr>
            <a:lvl3pPr marL="855002" indent="0">
              <a:buNone/>
              <a:defRPr sz="2300"/>
            </a:lvl3pPr>
            <a:lvl4pPr marL="1282500" indent="0">
              <a:buNone/>
              <a:defRPr sz="1900"/>
            </a:lvl4pPr>
            <a:lvl5pPr marL="1710003" indent="0">
              <a:buNone/>
              <a:defRPr sz="1900"/>
            </a:lvl5pPr>
            <a:lvl6pPr marL="2137503" indent="0">
              <a:buNone/>
              <a:defRPr sz="1900"/>
            </a:lvl6pPr>
            <a:lvl7pPr marL="2565003" indent="0">
              <a:buNone/>
              <a:defRPr sz="1900"/>
            </a:lvl7pPr>
            <a:lvl8pPr marL="2992504" indent="0">
              <a:buNone/>
              <a:defRPr sz="1900"/>
            </a:lvl8pPr>
            <a:lvl9pPr marL="3420004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501" indent="0">
              <a:buNone/>
              <a:defRPr sz="1100"/>
            </a:lvl2pPr>
            <a:lvl3pPr marL="855002" indent="0">
              <a:buNone/>
              <a:defRPr sz="900"/>
            </a:lvl3pPr>
            <a:lvl4pPr marL="1282500" indent="0">
              <a:buNone/>
              <a:defRPr sz="800"/>
            </a:lvl4pPr>
            <a:lvl5pPr marL="1710003" indent="0">
              <a:buNone/>
              <a:defRPr sz="800"/>
            </a:lvl5pPr>
            <a:lvl6pPr marL="2137503" indent="0">
              <a:buNone/>
              <a:defRPr sz="800"/>
            </a:lvl6pPr>
            <a:lvl7pPr marL="2565003" indent="0">
              <a:buNone/>
              <a:defRPr sz="800"/>
            </a:lvl7pPr>
            <a:lvl8pPr marL="2992504" indent="0">
              <a:buNone/>
              <a:defRPr sz="800"/>
            </a:lvl8pPr>
            <a:lvl9pPr marL="342000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F6DE-0FF6-4D30-A7EE-43F6F9A32A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C53B-842C-4089-A9CB-9C4F906EAD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439026" y="228866"/>
            <a:ext cx="158115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693990" y="228866"/>
            <a:ext cx="4592638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F68F0-9724-4F44-953E-C27F359DC6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453" indent="0" algn="ctr">
              <a:buNone/>
              <a:defRPr/>
            </a:lvl2pPr>
            <a:lvl3pPr marL="854905" indent="0" algn="ctr">
              <a:buNone/>
              <a:defRPr/>
            </a:lvl3pPr>
            <a:lvl4pPr marL="1282354" indent="0" algn="ctr">
              <a:buNone/>
              <a:defRPr/>
            </a:lvl4pPr>
            <a:lvl5pPr marL="1709809" indent="0" algn="ctr">
              <a:buNone/>
              <a:defRPr/>
            </a:lvl5pPr>
            <a:lvl6pPr marL="2137261" indent="0" algn="ctr">
              <a:buNone/>
              <a:defRPr/>
            </a:lvl6pPr>
            <a:lvl7pPr marL="2564713" indent="0" algn="ctr">
              <a:buNone/>
              <a:defRPr/>
            </a:lvl7pPr>
            <a:lvl8pPr marL="2992165" indent="0" algn="ctr">
              <a:buNone/>
              <a:defRPr/>
            </a:lvl8pPr>
            <a:lvl9pPr marL="3419618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4CFD-71D6-4335-A663-600B8427FC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FA1A-DC4E-4A97-A1BF-BE7D77FEFA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8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453" indent="0">
              <a:buNone/>
              <a:defRPr sz="1600"/>
            </a:lvl2pPr>
            <a:lvl3pPr marL="854905" indent="0">
              <a:buNone/>
              <a:defRPr sz="1500"/>
            </a:lvl3pPr>
            <a:lvl4pPr marL="1282354" indent="0">
              <a:buNone/>
              <a:defRPr sz="1300"/>
            </a:lvl4pPr>
            <a:lvl5pPr marL="1709809" indent="0">
              <a:buNone/>
              <a:defRPr sz="1300"/>
            </a:lvl5pPr>
            <a:lvl6pPr marL="2137261" indent="0">
              <a:buNone/>
              <a:defRPr sz="1300"/>
            </a:lvl6pPr>
            <a:lvl7pPr marL="2564713" indent="0">
              <a:buNone/>
              <a:defRPr sz="1300"/>
            </a:lvl7pPr>
            <a:lvl8pPr marL="2992165" indent="0">
              <a:buNone/>
              <a:defRPr sz="1300"/>
            </a:lvl8pPr>
            <a:lvl9pPr marL="3419618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0E78-3444-4677-88C3-649E0EDF1B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646" indent="0">
              <a:buNone/>
              <a:defRPr sz="1900" b="1"/>
            </a:lvl2pPr>
            <a:lvl3pPr marL="855292" indent="0">
              <a:buNone/>
              <a:defRPr sz="1600" b="1"/>
            </a:lvl3pPr>
            <a:lvl4pPr marL="1282937" indent="0">
              <a:buNone/>
              <a:defRPr sz="1500" b="1"/>
            </a:lvl4pPr>
            <a:lvl5pPr marL="1710581" indent="0">
              <a:buNone/>
              <a:defRPr sz="1500" b="1"/>
            </a:lvl5pPr>
            <a:lvl6pPr marL="2138228" indent="0">
              <a:buNone/>
              <a:defRPr sz="1500" b="1"/>
            </a:lvl6pPr>
            <a:lvl7pPr marL="2565872" indent="0">
              <a:buNone/>
              <a:defRPr sz="1500" b="1"/>
            </a:lvl7pPr>
            <a:lvl8pPr marL="2993519" indent="0">
              <a:buNone/>
              <a:defRPr sz="1500" b="1"/>
            </a:lvl8pPr>
            <a:lvl9pPr marL="342116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8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646" indent="0">
              <a:buNone/>
              <a:defRPr sz="1900" b="1"/>
            </a:lvl2pPr>
            <a:lvl3pPr marL="855292" indent="0">
              <a:buNone/>
              <a:defRPr sz="1600" b="1"/>
            </a:lvl3pPr>
            <a:lvl4pPr marL="1282937" indent="0">
              <a:buNone/>
              <a:defRPr sz="1500" b="1"/>
            </a:lvl4pPr>
            <a:lvl5pPr marL="1710581" indent="0">
              <a:buNone/>
              <a:defRPr sz="1500" b="1"/>
            </a:lvl5pPr>
            <a:lvl6pPr marL="2138228" indent="0">
              <a:buNone/>
              <a:defRPr sz="1500" b="1"/>
            </a:lvl6pPr>
            <a:lvl7pPr marL="2565872" indent="0">
              <a:buNone/>
              <a:defRPr sz="1500" b="1"/>
            </a:lvl7pPr>
            <a:lvl8pPr marL="2993519" indent="0">
              <a:buNone/>
              <a:defRPr sz="1500" b="1"/>
            </a:lvl8pPr>
            <a:lvl9pPr marL="342116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398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5803A-1EEE-4809-AE79-09962B8950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93988" y="1333506"/>
            <a:ext cx="30861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32492" y="1333506"/>
            <a:ext cx="308768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53D3-4019-4C99-83B7-C1556A3AE0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53" indent="0">
              <a:buNone/>
              <a:defRPr sz="1900" b="1"/>
            </a:lvl2pPr>
            <a:lvl3pPr marL="854905" indent="0">
              <a:buNone/>
              <a:defRPr sz="1600" b="1"/>
            </a:lvl3pPr>
            <a:lvl4pPr marL="1282354" indent="0">
              <a:buNone/>
              <a:defRPr sz="1500" b="1"/>
            </a:lvl4pPr>
            <a:lvl5pPr marL="1709809" indent="0">
              <a:buNone/>
              <a:defRPr sz="1500" b="1"/>
            </a:lvl5pPr>
            <a:lvl6pPr marL="2137261" indent="0">
              <a:buNone/>
              <a:defRPr sz="1500" b="1"/>
            </a:lvl6pPr>
            <a:lvl7pPr marL="2564713" indent="0">
              <a:buNone/>
              <a:defRPr sz="1500" b="1"/>
            </a:lvl7pPr>
            <a:lvl8pPr marL="2992165" indent="0">
              <a:buNone/>
              <a:defRPr sz="1500" b="1"/>
            </a:lvl8pPr>
            <a:lvl9pPr marL="341961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1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53" indent="0">
              <a:buNone/>
              <a:defRPr sz="1900" b="1"/>
            </a:lvl2pPr>
            <a:lvl3pPr marL="854905" indent="0">
              <a:buNone/>
              <a:defRPr sz="1600" b="1"/>
            </a:lvl3pPr>
            <a:lvl4pPr marL="1282354" indent="0">
              <a:buNone/>
              <a:defRPr sz="1500" b="1"/>
            </a:lvl4pPr>
            <a:lvl5pPr marL="1709809" indent="0">
              <a:buNone/>
              <a:defRPr sz="1500" b="1"/>
            </a:lvl5pPr>
            <a:lvl6pPr marL="2137261" indent="0">
              <a:buNone/>
              <a:defRPr sz="1500" b="1"/>
            </a:lvl6pPr>
            <a:lvl7pPr marL="2564713" indent="0">
              <a:buNone/>
              <a:defRPr sz="1500" b="1"/>
            </a:lvl7pPr>
            <a:lvl8pPr marL="2992165" indent="0">
              <a:buNone/>
              <a:defRPr sz="1500" b="1"/>
            </a:lvl8pPr>
            <a:lvl9pPr marL="341961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1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DB24-D3B6-4EA4-BBE5-9BEEB64E8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75ED-B53A-4734-BB14-08695F9BB7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A84F9-EFF8-459E-8D88-DC39701632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1" y="227546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50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1" y="1195926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453" indent="0">
              <a:buNone/>
              <a:defRPr sz="1100"/>
            </a:lvl2pPr>
            <a:lvl3pPr marL="854905" indent="0">
              <a:buNone/>
              <a:defRPr sz="900"/>
            </a:lvl3pPr>
            <a:lvl4pPr marL="1282354" indent="0">
              <a:buNone/>
              <a:defRPr sz="800"/>
            </a:lvl4pPr>
            <a:lvl5pPr marL="1709809" indent="0">
              <a:buNone/>
              <a:defRPr sz="800"/>
            </a:lvl5pPr>
            <a:lvl6pPr marL="2137261" indent="0">
              <a:buNone/>
              <a:defRPr sz="800"/>
            </a:lvl6pPr>
            <a:lvl7pPr marL="2564713" indent="0">
              <a:buNone/>
              <a:defRPr sz="800"/>
            </a:lvl7pPr>
            <a:lvl8pPr marL="2992165" indent="0">
              <a:buNone/>
              <a:defRPr sz="800"/>
            </a:lvl8pPr>
            <a:lvl9pPr marL="341961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F8FA-D054-4659-B3E6-AC458F5A34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1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453" indent="0">
              <a:buNone/>
              <a:defRPr sz="2600"/>
            </a:lvl2pPr>
            <a:lvl3pPr marL="854905" indent="0">
              <a:buNone/>
              <a:defRPr sz="2300"/>
            </a:lvl3pPr>
            <a:lvl4pPr marL="1282354" indent="0">
              <a:buNone/>
              <a:defRPr sz="1900"/>
            </a:lvl4pPr>
            <a:lvl5pPr marL="1709809" indent="0">
              <a:buNone/>
              <a:defRPr sz="1900"/>
            </a:lvl5pPr>
            <a:lvl6pPr marL="2137261" indent="0">
              <a:buNone/>
              <a:defRPr sz="1900"/>
            </a:lvl6pPr>
            <a:lvl7pPr marL="2564713" indent="0">
              <a:buNone/>
              <a:defRPr sz="1900"/>
            </a:lvl7pPr>
            <a:lvl8pPr marL="2992165" indent="0">
              <a:buNone/>
              <a:defRPr sz="1900"/>
            </a:lvl8pPr>
            <a:lvl9pPr marL="3419618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8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453" indent="0">
              <a:buNone/>
              <a:defRPr sz="1100"/>
            </a:lvl2pPr>
            <a:lvl3pPr marL="854905" indent="0">
              <a:buNone/>
              <a:defRPr sz="900"/>
            </a:lvl3pPr>
            <a:lvl4pPr marL="1282354" indent="0">
              <a:buNone/>
              <a:defRPr sz="800"/>
            </a:lvl4pPr>
            <a:lvl5pPr marL="1709809" indent="0">
              <a:buNone/>
              <a:defRPr sz="800"/>
            </a:lvl5pPr>
            <a:lvl6pPr marL="2137261" indent="0">
              <a:buNone/>
              <a:defRPr sz="800"/>
            </a:lvl6pPr>
            <a:lvl7pPr marL="2564713" indent="0">
              <a:buNone/>
              <a:defRPr sz="800"/>
            </a:lvl7pPr>
            <a:lvl8pPr marL="2992165" indent="0">
              <a:buNone/>
              <a:defRPr sz="800"/>
            </a:lvl8pPr>
            <a:lvl9pPr marL="341961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E804-CA7E-48A1-9781-096725BC4F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5F01-3A4F-4646-B135-939D30DAB1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439026" y="228866"/>
            <a:ext cx="158115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693990" y="228866"/>
            <a:ext cx="4592638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7763-07D6-4D7C-BC20-A2E7CA77F5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404" indent="0" algn="ctr">
              <a:buNone/>
              <a:defRPr/>
            </a:lvl2pPr>
            <a:lvl3pPr marL="854809" indent="0" algn="ctr">
              <a:buNone/>
              <a:defRPr/>
            </a:lvl3pPr>
            <a:lvl4pPr marL="1282209" indent="0" algn="ctr">
              <a:buNone/>
              <a:defRPr/>
            </a:lvl4pPr>
            <a:lvl5pPr marL="1709616" indent="0" algn="ctr">
              <a:buNone/>
              <a:defRPr/>
            </a:lvl5pPr>
            <a:lvl6pPr marL="2137021" indent="0" algn="ctr">
              <a:buNone/>
              <a:defRPr/>
            </a:lvl6pPr>
            <a:lvl7pPr marL="2564423" indent="0" algn="ctr">
              <a:buNone/>
              <a:defRPr/>
            </a:lvl7pPr>
            <a:lvl8pPr marL="2991827" indent="0" algn="ctr">
              <a:buNone/>
              <a:defRPr/>
            </a:lvl8pPr>
            <a:lvl9pPr marL="3419232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0E2D-0883-4275-ADD7-FDAA593E1F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327D-958C-4D8C-87C2-DD1608555B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C57BA-000D-4F52-8F1F-1B1EEB3855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8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404" indent="0">
              <a:buNone/>
              <a:defRPr sz="1600"/>
            </a:lvl2pPr>
            <a:lvl3pPr marL="854809" indent="0">
              <a:buNone/>
              <a:defRPr sz="1500"/>
            </a:lvl3pPr>
            <a:lvl4pPr marL="1282209" indent="0">
              <a:buNone/>
              <a:defRPr sz="1300"/>
            </a:lvl4pPr>
            <a:lvl5pPr marL="1709616" indent="0">
              <a:buNone/>
              <a:defRPr sz="1300"/>
            </a:lvl5pPr>
            <a:lvl6pPr marL="2137021" indent="0">
              <a:buNone/>
              <a:defRPr sz="1300"/>
            </a:lvl6pPr>
            <a:lvl7pPr marL="2564423" indent="0">
              <a:buNone/>
              <a:defRPr sz="1300"/>
            </a:lvl7pPr>
            <a:lvl8pPr marL="2991827" indent="0">
              <a:buNone/>
              <a:defRPr sz="1300"/>
            </a:lvl8pPr>
            <a:lvl9pPr marL="3419232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3425-5398-4408-90BB-BEED6DF310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5614" y="1333508"/>
            <a:ext cx="4037012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5027" y="1333508"/>
            <a:ext cx="4037013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EC75C-8175-4B4B-8F10-601E8512CE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04" indent="0">
              <a:buNone/>
              <a:defRPr sz="1900" b="1"/>
            </a:lvl2pPr>
            <a:lvl3pPr marL="854809" indent="0">
              <a:buNone/>
              <a:defRPr sz="1600" b="1"/>
            </a:lvl3pPr>
            <a:lvl4pPr marL="1282209" indent="0">
              <a:buNone/>
              <a:defRPr sz="1500" b="1"/>
            </a:lvl4pPr>
            <a:lvl5pPr marL="1709616" indent="0">
              <a:buNone/>
              <a:defRPr sz="1500" b="1"/>
            </a:lvl5pPr>
            <a:lvl6pPr marL="2137021" indent="0">
              <a:buNone/>
              <a:defRPr sz="1500" b="1"/>
            </a:lvl6pPr>
            <a:lvl7pPr marL="2564423" indent="0">
              <a:buNone/>
              <a:defRPr sz="1500" b="1"/>
            </a:lvl7pPr>
            <a:lvl8pPr marL="2991827" indent="0">
              <a:buNone/>
              <a:defRPr sz="1500" b="1"/>
            </a:lvl8pPr>
            <a:lvl9pPr marL="3419232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2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04" indent="0">
              <a:buNone/>
              <a:defRPr sz="1900" b="1"/>
            </a:lvl2pPr>
            <a:lvl3pPr marL="854809" indent="0">
              <a:buNone/>
              <a:defRPr sz="1600" b="1"/>
            </a:lvl3pPr>
            <a:lvl4pPr marL="1282209" indent="0">
              <a:buNone/>
              <a:defRPr sz="1500" b="1"/>
            </a:lvl4pPr>
            <a:lvl5pPr marL="1709616" indent="0">
              <a:buNone/>
              <a:defRPr sz="1500" b="1"/>
            </a:lvl5pPr>
            <a:lvl6pPr marL="2137021" indent="0">
              <a:buNone/>
              <a:defRPr sz="1500" b="1"/>
            </a:lvl6pPr>
            <a:lvl7pPr marL="2564423" indent="0">
              <a:buNone/>
              <a:defRPr sz="1500" b="1"/>
            </a:lvl7pPr>
            <a:lvl8pPr marL="2991827" indent="0">
              <a:buNone/>
              <a:defRPr sz="1500" b="1"/>
            </a:lvl8pPr>
            <a:lvl9pPr marL="3419232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2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5C27-92BB-486D-B708-F509C8B3FB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6298-0943-4444-8CD8-477199FA2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D6BF-F1B8-4D8E-81FE-996387B409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2" y="227548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51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2" y="1195926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404" indent="0">
              <a:buNone/>
              <a:defRPr sz="1100"/>
            </a:lvl2pPr>
            <a:lvl3pPr marL="854809" indent="0">
              <a:buNone/>
              <a:defRPr sz="900"/>
            </a:lvl3pPr>
            <a:lvl4pPr marL="1282209" indent="0">
              <a:buNone/>
              <a:defRPr sz="800"/>
            </a:lvl4pPr>
            <a:lvl5pPr marL="1709616" indent="0">
              <a:buNone/>
              <a:defRPr sz="800"/>
            </a:lvl5pPr>
            <a:lvl6pPr marL="2137021" indent="0">
              <a:buNone/>
              <a:defRPr sz="800"/>
            </a:lvl6pPr>
            <a:lvl7pPr marL="2564423" indent="0">
              <a:buNone/>
              <a:defRPr sz="800"/>
            </a:lvl7pPr>
            <a:lvl8pPr marL="2991827" indent="0">
              <a:buNone/>
              <a:defRPr sz="800"/>
            </a:lvl8pPr>
            <a:lvl9pPr marL="3419232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E402-DDF6-4A55-AE23-F0C4FEABCB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2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404" indent="0">
              <a:buNone/>
              <a:defRPr sz="2600"/>
            </a:lvl2pPr>
            <a:lvl3pPr marL="854809" indent="0">
              <a:buNone/>
              <a:defRPr sz="2300"/>
            </a:lvl3pPr>
            <a:lvl4pPr marL="1282209" indent="0">
              <a:buNone/>
              <a:defRPr sz="1900"/>
            </a:lvl4pPr>
            <a:lvl5pPr marL="1709616" indent="0">
              <a:buNone/>
              <a:defRPr sz="1900"/>
            </a:lvl5pPr>
            <a:lvl6pPr marL="2137021" indent="0">
              <a:buNone/>
              <a:defRPr sz="1900"/>
            </a:lvl6pPr>
            <a:lvl7pPr marL="2564423" indent="0">
              <a:buNone/>
              <a:defRPr sz="1900"/>
            </a:lvl7pPr>
            <a:lvl8pPr marL="2991827" indent="0">
              <a:buNone/>
              <a:defRPr sz="1900"/>
            </a:lvl8pPr>
            <a:lvl9pPr marL="3419232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9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404" indent="0">
              <a:buNone/>
              <a:defRPr sz="1100"/>
            </a:lvl2pPr>
            <a:lvl3pPr marL="854809" indent="0">
              <a:buNone/>
              <a:defRPr sz="900"/>
            </a:lvl3pPr>
            <a:lvl4pPr marL="1282209" indent="0">
              <a:buNone/>
              <a:defRPr sz="800"/>
            </a:lvl4pPr>
            <a:lvl5pPr marL="1709616" indent="0">
              <a:buNone/>
              <a:defRPr sz="800"/>
            </a:lvl5pPr>
            <a:lvl6pPr marL="2137021" indent="0">
              <a:buNone/>
              <a:defRPr sz="800"/>
            </a:lvl6pPr>
            <a:lvl7pPr marL="2564423" indent="0">
              <a:buNone/>
              <a:defRPr sz="800"/>
            </a:lvl7pPr>
            <a:lvl8pPr marL="2991827" indent="0">
              <a:buNone/>
              <a:defRPr sz="800"/>
            </a:lvl8pPr>
            <a:lvl9pPr marL="3419232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D0FD-819C-4D5B-B1E2-A2CD22BD09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22E77-B93A-42B1-BCF5-0F8460E8EC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6236" y="228866"/>
            <a:ext cx="2055813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5615" y="228866"/>
            <a:ext cx="60182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E00BD-8046-49A4-A7FA-8382AF4F0E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356" indent="0" algn="ctr">
              <a:buNone/>
              <a:defRPr/>
            </a:lvl2pPr>
            <a:lvl3pPr marL="854712" indent="0" algn="ctr">
              <a:buNone/>
              <a:defRPr/>
            </a:lvl3pPr>
            <a:lvl4pPr marL="1282063" indent="0" algn="ctr">
              <a:buNone/>
              <a:defRPr/>
            </a:lvl4pPr>
            <a:lvl5pPr marL="1709422" indent="0" algn="ctr">
              <a:buNone/>
              <a:defRPr/>
            </a:lvl5pPr>
            <a:lvl6pPr marL="2136779" indent="0" algn="ctr">
              <a:buNone/>
              <a:defRPr/>
            </a:lvl6pPr>
            <a:lvl7pPr marL="2564134" indent="0" algn="ctr">
              <a:buNone/>
              <a:defRPr/>
            </a:lvl7pPr>
            <a:lvl8pPr marL="2991489" indent="0" algn="ctr">
              <a:buNone/>
              <a:defRPr/>
            </a:lvl8pPr>
            <a:lvl9pPr marL="3418846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6A6A-4451-4102-BA61-2582F06554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CBD03-A9E2-4930-92F8-7C046DBDB91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3E76-B0C4-4298-A8BD-B0832F3B2F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9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356" indent="0">
              <a:buNone/>
              <a:defRPr sz="1600"/>
            </a:lvl2pPr>
            <a:lvl3pPr marL="854712" indent="0">
              <a:buNone/>
              <a:defRPr sz="1500"/>
            </a:lvl3pPr>
            <a:lvl4pPr marL="1282063" indent="0">
              <a:buNone/>
              <a:defRPr sz="1300"/>
            </a:lvl4pPr>
            <a:lvl5pPr marL="1709422" indent="0">
              <a:buNone/>
              <a:defRPr sz="1300"/>
            </a:lvl5pPr>
            <a:lvl6pPr marL="2136779" indent="0">
              <a:buNone/>
              <a:defRPr sz="1300"/>
            </a:lvl6pPr>
            <a:lvl7pPr marL="2564134" indent="0">
              <a:buNone/>
              <a:defRPr sz="1300"/>
            </a:lvl7pPr>
            <a:lvl8pPr marL="2991489" indent="0">
              <a:buNone/>
              <a:defRPr sz="1300"/>
            </a:lvl8pPr>
            <a:lvl9pPr marL="3418846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BEE4-ED8D-458F-AB62-CA92964EA3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5614" y="1333509"/>
            <a:ext cx="4037012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5027" y="1333509"/>
            <a:ext cx="4037013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F5AB-50D6-4F99-825F-B51D03659E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56" indent="0">
              <a:buNone/>
              <a:defRPr sz="1900" b="1"/>
            </a:lvl2pPr>
            <a:lvl3pPr marL="854712" indent="0">
              <a:buNone/>
              <a:defRPr sz="1600" b="1"/>
            </a:lvl3pPr>
            <a:lvl4pPr marL="1282063" indent="0">
              <a:buNone/>
              <a:defRPr sz="1500" b="1"/>
            </a:lvl4pPr>
            <a:lvl5pPr marL="1709422" indent="0">
              <a:buNone/>
              <a:defRPr sz="1500" b="1"/>
            </a:lvl5pPr>
            <a:lvl6pPr marL="2136779" indent="0">
              <a:buNone/>
              <a:defRPr sz="1500" b="1"/>
            </a:lvl6pPr>
            <a:lvl7pPr marL="2564134" indent="0">
              <a:buNone/>
              <a:defRPr sz="1500" b="1"/>
            </a:lvl7pPr>
            <a:lvl8pPr marL="2991489" indent="0">
              <a:buNone/>
              <a:defRPr sz="1500" b="1"/>
            </a:lvl8pPr>
            <a:lvl9pPr marL="3418846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3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56" indent="0">
              <a:buNone/>
              <a:defRPr sz="1900" b="1"/>
            </a:lvl2pPr>
            <a:lvl3pPr marL="854712" indent="0">
              <a:buNone/>
              <a:defRPr sz="1600" b="1"/>
            </a:lvl3pPr>
            <a:lvl4pPr marL="1282063" indent="0">
              <a:buNone/>
              <a:defRPr sz="1500" b="1"/>
            </a:lvl4pPr>
            <a:lvl5pPr marL="1709422" indent="0">
              <a:buNone/>
              <a:defRPr sz="1500" b="1"/>
            </a:lvl5pPr>
            <a:lvl6pPr marL="2136779" indent="0">
              <a:buNone/>
              <a:defRPr sz="1500" b="1"/>
            </a:lvl6pPr>
            <a:lvl7pPr marL="2564134" indent="0">
              <a:buNone/>
              <a:defRPr sz="1500" b="1"/>
            </a:lvl7pPr>
            <a:lvl8pPr marL="2991489" indent="0">
              <a:buNone/>
              <a:defRPr sz="1500" b="1"/>
            </a:lvl8pPr>
            <a:lvl9pPr marL="3418846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3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5C78-69AD-4CC9-AAC2-94BAEE049E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4416-69A2-4B13-AC7D-E8F250FC05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FB95-174C-4A1B-B948-A656D372B3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3" y="227548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51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3" y="1195927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356" indent="0">
              <a:buNone/>
              <a:defRPr sz="1100"/>
            </a:lvl2pPr>
            <a:lvl3pPr marL="854712" indent="0">
              <a:buNone/>
              <a:defRPr sz="900"/>
            </a:lvl3pPr>
            <a:lvl4pPr marL="1282063" indent="0">
              <a:buNone/>
              <a:defRPr sz="800"/>
            </a:lvl4pPr>
            <a:lvl5pPr marL="1709422" indent="0">
              <a:buNone/>
              <a:defRPr sz="800"/>
            </a:lvl5pPr>
            <a:lvl6pPr marL="2136779" indent="0">
              <a:buNone/>
              <a:defRPr sz="800"/>
            </a:lvl6pPr>
            <a:lvl7pPr marL="2564134" indent="0">
              <a:buNone/>
              <a:defRPr sz="800"/>
            </a:lvl7pPr>
            <a:lvl8pPr marL="2991489" indent="0">
              <a:buNone/>
              <a:defRPr sz="800"/>
            </a:lvl8pPr>
            <a:lvl9pPr marL="3418846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E3ED-B9E9-410C-B0E4-308E632041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3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356" indent="0">
              <a:buNone/>
              <a:defRPr sz="2600"/>
            </a:lvl2pPr>
            <a:lvl3pPr marL="854712" indent="0">
              <a:buNone/>
              <a:defRPr sz="2300"/>
            </a:lvl3pPr>
            <a:lvl4pPr marL="1282063" indent="0">
              <a:buNone/>
              <a:defRPr sz="1900"/>
            </a:lvl4pPr>
            <a:lvl5pPr marL="1709422" indent="0">
              <a:buNone/>
              <a:defRPr sz="1900"/>
            </a:lvl5pPr>
            <a:lvl6pPr marL="2136779" indent="0">
              <a:buNone/>
              <a:defRPr sz="1900"/>
            </a:lvl6pPr>
            <a:lvl7pPr marL="2564134" indent="0">
              <a:buNone/>
              <a:defRPr sz="1900"/>
            </a:lvl7pPr>
            <a:lvl8pPr marL="2991489" indent="0">
              <a:buNone/>
              <a:defRPr sz="1900"/>
            </a:lvl8pPr>
            <a:lvl9pPr marL="3418846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91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356" indent="0">
              <a:buNone/>
              <a:defRPr sz="1100"/>
            </a:lvl2pPr>
            <a:lvl3pPr marL="854712" indent="0">
              <a:buNone/>
              <a:defRPr sz="900"/>
            </a:lvl3pPr>
            <a:lvl4pPr marL="1282063" indent="0">
              <a:buNone/>
              <a:defRPr sz="800"/>
            </a:lvl4pPr>
            <a:lvl5pPr marL="1709422" indent="0">
              <a:buNone/>
              <a:defRPr sz="800"/>
            </a:lvl5pPr>
            <a:lvl6pPr marL="2136779" indent="0">
              <a:buNone/>
              <a:defRPr sz="800"/>
            </a:lvl6pPr>
            <a:lvl7pPr marL="2564134" indent="0">
              <a:buNone/>
              <a:defRPr sz="800"/>
            </a:lvl7pPr>
            <a:lvl8pPr marL="2991489" indent="0">
              <a:buNone/>
              <a:defRPr sz="800"/>
            </a:lvl8pPr>
            <a:lvl9pPr marL="3418846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D0ED-3DBE-42F5-A06C-501D2E2169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2C66-3675-4E83-B506-AF88BEE70B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6237" y="228866"/>
            <a:ext cx="2055813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5615" y="228866"/>
            <a:ext cx="60182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B61D-386B-4E69-8489-734B2234F2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6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7" y="1195923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646" indent="0">
              <a:buNone/>
              <a:defRPr sz="1100"/>
            </a:lvl2pPr>
            <a:lvl3pPr marL="855292" indent="0">
              <a:buNone/>
              <a:defRPr sz="900"/>
            </a:lvl3pPr>
            <a:lvl4pPr marL="1282937" indent="0">
              <a:buNone/>
              <a:defRPr sz="800"/>
            </a:lvl4pPr>
            <a:lvl5pPr marL="1710581" indent="0">
              <a:buNone/>
              <a:defRPr sz="800"/>
            </a:lvl5pPr>
            <a:lvl6pPr marL="2138228" indent="0">
              <a:buNone/>
              <a:defRPr sz="800"/>
            </a:lvl6pPr>
            <a:lvl7pPr marL="2565872" indent="0">
              <a:buNone/>
              <a:defRPr sz="800"/>
            </a:lvl7pPr>
            <a:lvl8pPr marL="2993519" indent="0">
              <a:buNone/>
              <a:defRPr sz="800"/>
            </a:lvl8pPr>
            <a:lvl9pPr marL="342116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9B606-A925-4811-8ED2-1498958868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8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26D7-2E24-4F47-A269-AA384805EE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220D-5AE0-4983-A8CF-D286D96D61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70"/>
            <a:ext cx="7772400" cy="125015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7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546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19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092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365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38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11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18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B7A4-4C7B-428E-8EF0-88EB26058A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11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D5B4-C0D2-462B-BED8-DE2B53EE43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08" indent="0">
              <a:buNone/>
              <a:defRPr sz="1900" b="1"/>
            </a:lvl2pPr>
            <a:lvl3pPr marL="854616" indent="0">
              <a:buNone/>
              <a:defRPr sz="1600" b="1"/>
            </a:lvl3pPr>
            <a:lvl4pPr marL="1281919" indent="0">
              <a:buNone/>
              <a:defRPr sz="1500" b="1"/>
            </a:lvl4pPr>
            <a:lvl5pPr marL="1709230" indent="0">
              <a:buNone/>
              <a:defRPr sz="1500" b="1"/>
            </a:lvl5pPr>
            <a:lvl6pPr marL="2136538" indent="0">
              <a:buNone/>
              <a:defRPr sz="1500" b="1"/>
            </a:lvl6pPr>
            <a:lvl7pPr marL="2563844" indent="0">
              <a:buNone/>
              <a:defRPr sz="1500" b="1"/>
            </a:lvl7pPr>
            <a:lvl8pPr marL="2991151" indent="0">
              <a:buNone/>
              <a:defRPr sz="1500" b="1"/>
            </a:lvl8pPr>
            <a:lvl9pPr marL="3418459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404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08" indent="0">
              <a:buNone/>
              <a:defRPr sz="1900" b="1"/>
            </a:lvl2pPr>
            <a:lvl3pPr marL="854616" indent="0">
              <a:buNone/>
              <a:defRPr sz="1600" b="1"/>
            </a:lvl3pPr>
            <a:lvl4pPr marL="1281919" indent="0">
              <a:buNone/>
              <a:defRPr sz="1500" b="1"/>
            </a:lvl4pPr>
            <a:lvl5pPr marL="1709230" indent="0">
              <a:buNone/>
              <a:defRPr sz="1500" b="1"/>
            </a:lvl5pPr>
            <a:lvl6pPr marL="2136538" indent="0">
              <a:buNone/>
              <a:defRPr sz="1500" b="1"/>
            </a:lvl6pPr>
            <a:lvl7pPr marL="2563844" indent="0">
              <a:buNone/>
              <a:defRPr sz="1500" b="1"/>
            </a:lvl7pPr>
            <a:lvl8pPr marL="2991151" indent="0">
              <a:buNone/>
              <a:defRPr sz="1500" b="1"/>
            </a:lvl8pPr>
            <a:lvl9pPr marL="3418459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404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0FD5-844C-447B-B66C-58C6D861AA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1369-1295-4BCB-AE6B-C6D954D0ED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7B5B-7C54-43AE-BBE3-F28644D818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27549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53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195929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308" indent="0">
              <a:buNone/>
              <a:defRPr sz="1100"/>
            </a:lvl2pPr>
            <a:lvl3pPr marL="854616" indent="0">
              <a:buNone/>
              <a:defRPr sz="900"/>
            </a:lvl3pPr>
            <a:lvl4pPr marL="1281919" indent="0">
              <a:buNone/>
              <a:defRPr sz="800"/>
            </a:lvl4pPr>
            <a:lvl5pPr marL="1709230" indent="0">
              <a:buNone/>
              <a:defRPr sz="800"/>
            </a:lvl5pPr>
            <a:lvl6pPr marL="2136538" indent="0">
              <a:buNone/>
              <a:defRPr sz="800"/>
            </a:lvl6pPr>
            <a:lvl7pPr marL="2563844" indent="0">
              <a:buNone/>
              <a:defRPr sz="800"/>
            </a:lvl7pPr>
            <a:lvl8pPr marL="2991151" indent="0">
              <a:buNone/>
              <a:defRPr sz="800"/>
            </a:lvl8pPr>
            <a:lvl9pPr marL="3418459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8C48-BF4B-4530-AD3F-E3F204FF6E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54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7308" indent="0">
              <a:buNone/>
              <a:defRPr sz="2600"/>
            </a:lvl2pPr>
            <a:lvl3pPr marL="854616" indent="0">
              <a:buNone/>
              <a:defRPr sz="2300"/>
            </a:lvl3pPr>
            <a:lvl4pPr marL="1281919" indent="0">
              <a:buNone/>
              <a:defRPr sz="1900"/>
            </a:lvl4pPr>
            <a:lvl5pPr marL="1709230" indent="0">
              <a:buNone/>
              <a:defRPr sz="1900"/>
            </a:lvl5pPr>
            <a:lvl6pPr marL="2136538" indent="0">
              <a:buNone/>
              <a:defRPr sz="1900"/>
            </a:lvl6pPr>
            <a:lvl7pPr marL="2563844" indent="0">
              <a:buNone/>
              <a:defRPr sz="1900"/>
            </a:lvl7pPr>
            <a:lvl8pPr marL="2991151" indent="0">
              <a:buNone/>
              <a:defRPr sz="1900"/>
            </a:lvl8pPr>
            <a:lvl9pPr marL="3418459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1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308" indent="0">
              <a:buNone/>
              <a:defRPr sz="1100"/>
            </a:lvl2pPr>
            <a:lvl3pPr marL="854616" indent="0">
              <a:buNone/>
              <a:defRPr sz="900"/>
            </a:lvl3pPr>
            <a:lvl4pPr marL="1281919" indent="0">
              <a:buNone/>
              <a:defRPr sz="800"/>
            </a:lvl4pPr>
            <a:lvl5pPr marL="1709230" indent="0">
              <a:buNone/>
              <a:defRPr sz="800"/>
            </a:lvl5pPr>
            <a:lvl6pPr marL="2136538" indent="0">
              <a:buNone/>
              <a:defRPr sz="800"/>
            </a:lvl6pPr>
            <a:lvl7pPr marL="2563844" indent="0">
              <a:buNone/>
              <a:defRPr sz="800"/>
            </a:lvl7pPr>
            <a:lvl8pPr marL="2991151" indent="0">
              <a:buNone/>
              <a:defRPr sz="800"/>
            </a:lvl8pPr>
            <a:lvl9pPr marL="3418459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1B14-F5A8-45DD-B1B4-70DFA9DCA9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11C2-0EE2-43F8-B152-D4FD1B999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8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646" indent="0">
              <a:buNone/>
              <a:defRPr sz="2600"/>
            </a:lvl2pPr>
            <a:lvl3pPr marL="855292" indent="0">
              <a:buNone/>
              <a:defRPr sz="2300"/>
            </a:lvl3pPr>
            <a:lvl4pPr marL="1282937" indent="0">
              <a:buNone/>
              <a:defRPr sz="1900"/>
            </a:lvl4pPr>
            <a:lvl5pPr marL="1710581" indent="0">
              <a:buNone/>
              <a:defRPr sz="1900"/>
            </a:lvl5pPr>
            <a:lvl6pPr marL="2138228" indent="0">
              <a:buNone/>
              <a:defRPr sz="1900"/>
            </a:lvl6pPr>
            <a:lvl7pPr marL="2565872" indent="0">
              <a:buNone/>
              <a:defRPr sz="1900"/>
            </a:lvl7pPr>
            <a:lvl8pPr marL="2993519" indent="0">
              <a:buNone/>
              <a:defRPr sz="1900"/>
            </a:lvl8pPr>
            <a:lvl9pPr marL="3421164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5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646" indent="0">
              <a:buNone/>
              <a:defRPr sz="1100"/>
            </a:lvl2pPr>
            <a:lvl3pPr marL="855292" indent="0">
              <a:buNone/>
              <a:defRPr sz="900"/>
            </a:lvl3pPr>
            <a:lvl4pPr marL="1282937" indent="0">
              <a:buNone/>
              <a:defRPr sz="800"/>
            </a:lvl4pPr>
            <a:lvl5pPr marL="1710581" indent="0">
              <a:buNone/>
              <a:defRPr sz="800"/>
            </a:lvl5pPr>
            <a:lvl6pPr marL="2138228" indent="0">
              <a:buNone/>
              <a:defRPr sz="800"/>
            </a:lvl6pPr>
            <a:lvl7pPr marL="2565872" indent="0">
              <a:buNone/>
              <a:defRPr sz="800"/>
            </a:lvl7pPr>
            <a:lvl8pPr marL="2993519" indent="0">
              <a:buNone/>
              <a:defRPr sz="800"/>
            </a:lvl8pPr>
            <a:lvl9pPr marL="342116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C855-08BD-485B-95D0-D5500102D24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28867"/>
            <a:ext cx="6019801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94830-36DA-42B7-9F6E-26CD1988456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CD40-20AB-4C91-A2E2-38531CAF7B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2" y="228866"/>
            <a:ext cx="6019801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BB04C-5E80-4947-872F-02D04B214F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28866"/>
            <a:ext cx="8229600" cy="4876271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214A4-7863-4D2A-BA62-A832034658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597" indent="0" algn="ctr">
              <a:buNone/>
              <a:defRPr/>
            </a:lvl2pPr>
            <a:lvl3pPr marL="855195" indent="0" algn="ctr">
              <a:buNone/>
              <a:defRPr/>
            </a:lvl3pPr>
            <a:lvl4pPr marL="1282791" indent="0" algn="ctr">
              <a:buNone/>
              <a:defRPr/>
            </a:lvl4pPr>
            <a:lvl5pPr marL="1710389" indent="0" algn="ctr">
              <a:buNone/>
              <a:defRPr/>
            </a:lvl5pPr>
            <a:lvl6pPr marL="2137986" indent="0" algn="ctr">
              <a:buNone/>
              <a:defRPr/>
            </a:lvl6pPr>
            <a:lvl7pPr marL="2565583" indent="0" algn="ctr">
              <a:buNone/>
              <a:defRPr/>
            </a:lvl7pPr>
            <a:lvl8pPr marL="2993180" indent="0" algn="ctr">
              <a:buNone/>
              <a:defRPr/>
            </a:lvl8pPr>
            <a:lvl9pPr marL="3420778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32904-0E82-4882-B05C-220FA93C6B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F6E0A-43B1-4788-BACB-4ECAE5EFEC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4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597" indent="0">
              <a:buNone/>
              <a:defRPr sz="1600"/>
            </a:lvl2pPr>
            <a:lvl3pPr marL="855195" indent="0">
              <a:buNone/>
              <a:defRPr sz="1500"/>
            </a:lvl3pPr>
            <a:lvl4pPr marL="1282791" indent="0">
              <a:buNone/>
              <a:defRPr sz="1300"/>
            </a:lvl4pPr>
            <a:lvl5pPr marL="1710389" indent="0">
              <a:buNone/>
              <a:defRPr sz="1300"/>
            </a:lvl5pPr>
            <a:lvl6pPr marL="2137986" indent="0">
              <a:buNone/>
              <a:defRPr sz="1300"/>
            </a:lvl6pPr>
            <a:lvl7pPr marL="2565583" indent="0">
              <a:buNone/>
              <a:defRPr sz="1300"/>
            </a:lvl7pPr>
            <a:lvl8pPr marL="2993180" indent="0">
              <a:buNone/>
              <a:defRPr sz="1300"/>
            </a:lvl8pPr>
            <a:lvl9pPr marL="3420778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23EA1-4D26-48D5-99D5-3730D9EC6F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52564" y="1333504"/>
            <a:ext cx="374015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45116" y="1333504"/>
            <a:ext cx="374173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11CE-7F46-4F3D-ACEC-C587D4B97B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97" indent="0">
              <a:buNone/>
              <a:defRPr sz="1900" b="1"/>
            </a:lvl2pPr>
            <a:lvl3pPr marL="855195" indent="0">
              <a:buNone/>
              <a:defRPr sz="1600" b="1"/>
            </a:lvl3pPr>
            <a:lvl4pPr marL="1282791" indent="0">
              <a:buNone/>
              <a:defRPr sz="1500" b="1"/>
            </a:lvl4pPr>
            <a:lvl5pPr marL="1710389" indent="0">
              <a:buNone/>
              <a:defRPr sz="1500" b="1"/>
            </a:lvl5pPr>
            <a:lvl6pPr marL="2137986" indent="0">
              <a:buNone/>
              <a:defRPr sz="1500" b="1"/>
            </a:lvl6pPr>
            <a:lvl7pPr marL="2565583" indent="0">
              <a:buNone/>
              <a:defRPr sz="1500" b="1"/>
            </a:lvl7pPr>
            <a:lvl8pPr marL="2993180" indent="0">
              <a:buNone/>
              <a:defRPr sz="1500" b="1"/>
            </a:lvl8pPr>
            <a:lvl9pPr marL="342077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9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97" indent="0">
              <a:buNone/>
              <a:defRPr sz="1900" b="1"/>
            </a:lvl2pPr>
            <a:lvl3pPr marL="855195" indent="0">
              <a:buNone/>
              <a:defRPr sz="1600" b="1"/>
            </a:lvl3pPr>
            <a:lvl4pPr marL="1282791" indent="0">
              <a:buNone/>
              <a:defRPr sz="1500" b="1"/>
            </a:lvl4pPr>
            <a:lvl5pPr marL="1710389" indent="0">
              <a:buNone/>
              <a:defRPr sz="1500" b="1"/>
            </a:lvl5pPr>
            <a:lvl6pPr marL="2137986" indent="0">
              <a:buNone/>
              <a:defRPr sz="1500" b="1"/>
            </a:lvl6pPr>
            <a:lvl7pPr marL="2565583" indent="0">
              <a:buNone/>
              <a:defRPr sz="1500" b="1"/>
            </a:lvl7pPr>
            <a:lvl8pPr marL="2993180" indent="0">
              <a:buNone/>
              <a:defRPr sz="1500" b="1"/>
            </a:lvl8pPr>
            <a:lvl9pPr marL="342077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399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15D5F-F4A2-41E9-9CFB-C68C04F7376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0AC6-1734-43DB-B545-F91BAAAD02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742" indent="0">
              <a:buNone/>
              <a:defRPr sz="1600"/>
            </a:lvl2pPr>
            <a:lvl3pPr marL="855485" indent="0">
              <a:buNone/>
              <a:defRPr sz="1500"/>
            </a:lvl3pPr>
            <a:lvl4pPr marL="1283227" indent="0">
              <a:buNone/>
              <a:defRPr sz="1300"/>
            </a:lvl4pPr>
            <a:lvl5pPr marL="1710968" indent="0">
              <a:buNone/>
              <a:defRPr sz="1300"/>
            </a:lvl5pPr>
            <a:lvl6pPr marL="2138711" indent="0">
              <a:buNone/>
              <a:defRPr sz="1300"/>
            </a:lvl6pPr>
            <a:lvl7pPr marL="2566453" indent="0">
              <a:buNone/>
              <a:defRPr sz="1300"/>
            </a:lvl7pPr>
            <a:lvl8pPr marL="2994195" indent="0">
              <a:buNone/>
              <a:defRPr sz="1300"/>
            </a:lvl8pPr>
            <a:lvl9pPr marL="3421937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0BC7F-3FE6-4F4A-9BB7-82E4DED2DB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8" y="227544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8" y="1195923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597" indent="0">
              <a:buNone/>
              <a:defRPr sz="1100"/>
            </a:lvl2pPr>
            <a:lvl3pPr marL="855195" indent="0">
              <a:buNone/>
              <a:defRPr sz="900"/>
            </a:lvl3pPr>
            <a:lvl4pPr marL="1282791" indent="0">
              <a:buNone/>
              <a:defRPr sz="800"/>
            </a:lvl4pPr>
            <a:lvl5pPr marL="1710389" indent="0">
              <a:buNone/>
              <a:defRPr sz="800"/>
            </a:lvl5pPr>
            <a:lvl6pPr marL="2137986" indent="0">
              <a:buNone/>
              <a:defRPr sz="800"/>
            </a:lvl6pPr>
            <a:lvl7pPr marL="2565583" indent="0">
              <a:buNone/>
              <a:defRPr sz="800"/>
            </a:lvl7pPr>
            <a:lvl8pPr marL="2993180" indent="0">
              <a:buNone/>
              <a:defRPr sz="800"/>
            </a:lvl8pPr>
            <a:lvl9pPr marL="342077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C2185-269C-410E-B676-8C21393768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9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597" indent="0">
              <a:buNone/>
              <a:defRPr sz="2600"/>
            </a:lvl2pPr>
            <a:lvl3pPr marL="855195" indent="0">
              <a:buNone/>
              <a:defRPr sz="2300"/>
            </a:lvl3pPr>
            <a:lvl4pPr marL="1282791" indent="0">
              <a:buNone/>
              <a:defRPr sz="1900"/>
            </a:lvl4pPr>
            <a:lvl5pPr marL="1710389" indent="0">
              <a:buNone/>
              <a:defRPr sz="1900"/>
            </a:lvl5pPr>
            <a:lvl6pPr marL="2137986" indent="0">
              <a:buNone/>
              <a:defRPr sz="1900"/>
            </a:lvl6pPr>
            <a:lvl7pPr marL="2565583" indent="0">
              <a:buNone/>
              <a:defRPr sz="1900"/>
            </a:lvl7pPr>
            <a:lvl8pPr marL="2993180" indent="0">
              <a:buNone/>
              <a:defRPr sz="1900"/>
            </a:lvl8pPr>
            <a:lvl9pPr marL="3420778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6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597" indent="0">
              <a:buNone/>
              <a:defRPr sz="1100"/>
            </a:lvl2pPr>
            <a:lvl3pPr marL="855195" indent="0">
              <a:buNone/>
              <a:defRPr sz="900"/>
            </a:lvl3pPr>
            <a:lvl4pPr marL="1282791" indent="0">
              <a:buNone/>
              <a:defRPr sz="800"/>
            </a:lvl4pPr>
            <a:lvl5pPr marL="1710389" indent="0">
              <a:buNone/>
              <a:defRPr sz="800"/>
            </a:lvl5pPr>
            <a:lvl6pPr marL="2137986" indent="0">
              <a:buNone/>
              <a:defRPr sz="800"/>
            </a:lvl6pPr>
            <a:lvl7pPr marL="2565583" indent="0">
              <a:buNone/>
              <a:defRPr sz="800"/>
            </a:lvl7pPr>
            <a:lvl8pPr marL="2993180" indent="0">
              <a:buNone/>
              <a:defRPr sz="800"/>
            </a:lvl8pPr>
            <a:lvl9pPr marL="342077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3EE77-CA65-47EE-81DB-70732E2E11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C474-2ECC-4D05-8136-796B6C2A7A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178678" y="228866"/>
            <a:ext cx="1908175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452565" y="228866"/>
            <a:ext cx="55737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93FE-2A9D-48D4-B5E3-AFD1A9D602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549" indent="0" algn="ctr">
              <a:buNone/>
              <a:defRPr/>
            </a:lvl2pPr>
            <a:lvl3pPr marL="855099" indent="0" algn="ctr">
              <a:buNone/>
              <a:defRPr/>
            </a:lvl3pPr>
            <a:lvl4pPr marL="1282645" indent="0" algn="ctr">
              <a:buNone/>
              <a:defRPr/>
            </a:lvl4pPr>
            <a:lvl5pPr marL="1710196" indent="0" algn="ctr">
              <a:buNone/>
              <a:defRPr/>
            </a:lvl5pPr>
            <a:lvl6pPr marL="2137744" indent="0" algn="ctr">
              <a:buNone/>
              <a:defRPr/>
            </a:lvl6pPr>
            <a:lvl7pPr marL="2565293" indent="0" algn="ctr">
              <a:buNone/>
              <a:defRPr/>
            </a:lvl7pPr>
            <a:lvl8pPr marL="2992842" indent="0" algn="ctr">
              <a:buNone/>
              <a:defRPr/>
            </a:lvl8pPr>
            <a:lvl9pPr marL="3420391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13585-5E6B-4F2A-88FA-1721A82199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C3383-6937-4E4B-859F-AC0464767D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5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549" indent="0">
              <a:buNone/>
              <a:defRPr sz="1600"/>
            </a:lvl2pPr>
            <a:lvl3pPr marL="855099" indent="0">
              <a:buNone/>
              <a:defRPr sz="1500"/>
            </a:lvl3pPr>
            <a:lvl4pPr marL="1282645" indent="0">
              <a:buNone/>
              <a:defRPr sz="1300"/>
            </a:lvl4pPr>
            <a:lvl5pPr marL="1710196" indent="0">
              <a:buNone/>
              <a:defRPr sz="1300"/>
            </a:lvl5pPr>
            <a:lvl6pPr marL="2137744" indent="0">
              <a:buNone/>
              <a:defRPr sz="1300"/>
            </a:lvl6pPr>
            <a:lvl7pPr marL="2565293" indent="0">
              <a:buNone/>
              <a:defRPr sz="1300"/>
            </a:lvl7pPr>
            <a:lvl8pPr marL="2992842" indent="0">
              <a:buNone/>
              <a:defRPr sz="1300"/>
            </a:lvl8pPr>
            <a:lvl9pPr marL="3420391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7C95-221E-41CA-9BDB-CCC0960B5E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52564" y="1333505"/>
            <a:ext cx="374015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345116" y="1333505"/>
            <a:ext cx="374173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AC0B3-9F1A-4B75-9E49-198F55F4AB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49" indent="0">
              <a:buNone/>
              <a:defRPr sz="1900" b="1"/>
            </a:lvl2pPr>
            <a:lvl3pPr marL="855099" indent="0">
              <a:buNone/>
              <a:defRPr sz="1600" b="1"/>
            </a:lvl3pPr>
            <a:lvl4pPr marL="1282645" indent="0">
              <a:buNone/>
              <a:defRPr sz="1500" b="1"/>
            </a:lvl4pPr>
            <a:lvl5pPr marL="1710196" indent="0">
              <a:buNone/>
              <a:defRPr sz="1500" b="1"/>
            </a:lvl5pPr>
            <a:lvl6pPr marL="2137744" indent="0">
              <a:buNone/>
              <a:defRPr sz="1500" b="1"/>
            </a:lvl6pPr>
            <a:lvl7pPr marL="2565293" indent="0">
              <a:buNone/>
              <a:defRPr sz="1500" b="1"/>
            </a:lvl7pPr>
            <a:lvl8pPr marL="2992842" indent="0">
              <a:buNone/>
              <a:defRPr sz="1500" b="1"/>
            </a:lvl8pPr>
            <a:lvl9pPr marL="3420391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0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49" indent="0">
              <a:buNone/>
              <a:defRPr sz="1900" b="1"/>
            </a:lvl2pPr>
            <a:lvl3pPr marL="855099" indent="0">
              <a:buNone/>
              <a:defRPr sz="1600" b="1"/>
            </a:lvl3pPr>
            <a:lvl4pPr marL="1282645" indent="0">
              <a:buNone/>
              <a:defRPr sz="1500" b="1"/>
            </a:lvl4pPr>
            <a:lvl5pPr marL="1710196" indent="0">
              <a:buNone/>
              <a:defRPr sz="1500" b="1"/>
            </a:lvl5pPr>
            <a:lvl6pPr marL="2137744" indent="0">
              <a:buNone/>
              <a:defRPr sz="1500" b="1"/>
            </a:lvl6pPr>
            <a:lvl7pPr marL="2565293" indent="0">
              <a:buNone/>
              <a:defRPr sz="1500" b="1"/>
            </a:lvl7pPr>
            <a:lvl8pPr marL="2992842" indent="0">
              <a:buNone/>
              <a:defRPr sz="1500" b="1"/>
            </a:lvl8pPr>
            <a:lvl9pPr marL="3420391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0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51B22-2569-422F-AA3C-D074F90269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1" y="1333502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52334-33B4-43F9-AC3E-A45A39B59B0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6953E-2E9D-4C7A-8CA5-A9152056FB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9" y="227544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7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9" y="1195924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549" indent="0">
              <a:buNone/>
              <a:defRPr sz="1100"/>
            </a:lvl2pPr>
            <a:lvl3pPr marL="855099" indent="0">
              <a:buNone/>
              <a:defRPr sz="900"/>
            </a:lvl3pPr>
            <a:lvl4pPr marL="1282645" indent="0">
              <a:buNone/>
              <a:defRPr sz="800"/>
            </a:lvl4pPr>
            <a:lvl5pPr marL="1710196" indent="0">
              <a:buNone/>
              <a:defRPr sz="800"/>
            </a:lvl5pPr>
            <a:lvl6pPr marL="2137744" indent="0">
              <a:buNone/>
              <a:defRPr sz="800"/>
            </a:lvl6pPr>
            <a:lvl7pPr marL="2565293" indent="0">
              <a:buNone/>
              <a:defRPr sz="800"/>
            </a:lvl7pPr>
            <a:lvl8pPr marL="2992842" indent="0">
              <a:buNone/>
              <a:defRPr sz="800"/>
            </a:lvl8pPr>
            <a:lvl9pPr marL="3420391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3E5CE-CAD5-44BD-9B3B-D80F28059D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0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549" indent="0">
              <a:buNone/>
              <a:defRPr sz="2600"/>
            </a:lvl2pPr>
            <a:lvl3pPr marL="855099" indent="0">
              <a:buNone/>
              <a:defRPr sz="2300"/>
            </a:lvl3pPr>
            <a:lvl4pPr marL="1282645" indent="0">
              <a:buNone/>
              <a:defRPr sz="1900"/>
            </a:lvl4pPr>
            <a:lvl5pPr marL="1710196" indent="0">
              <a:buNone/>
              <a:defRPr sz="1900"/>
            </a:lvl5pPr>
            <a:lvl6pPr marL="2137744" indent="0">
              <a:buNone/>
              <a:defRPr sz="1900"/>
            </a:lvl6pPr>
            <a:lvl7pPr marL="2565293" indent="0">
              <a:buNone/>
              <a:defRPr sz="1900"/>
            </a:lvl7pPr>
            <a:lvl8pPr marL="2992842" indent="0">
              <a:buNone/>
              <a:defRPr sz="1900"/>
            </a:lvl8pPr>
            <a:lvl9pPr marL="3420391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549" indent="0">
              <a:buNone/>
              <a:defRPr sz="1100"/>
            </a:lvl2pPr>
            <a:lvl3pPr marL="855099" indent="0">
              <a:buNone/>
              <a:defRPr sz="900"/>
            </a:lvl3pPr>
            <a:lvl4pPr marL="1282645" indent="0">
              <a:buNone/>
              <a:defRPr sz="800"/>
            </a:lvl4pPr>
            <a:lvl5pPr marL="1710196" indent="0">
              <a:buNone/>
              <a:defRPr sz="800"/>
            </a:lvl5pPr>
            <a:lvl6pPr marL="2137744" indent="0">
              <a:buNone/>
              <a:defRPr sz="800"/>
            </a:lvl6pPr>
            <a:lvl7pPr marL="2565293" indent="0">
              <a:buNone/>
              <a:defRPr sz="800"/>
            </a:lvl7pPr>
            <a:lvl8pPr marL="2992842" indent="0">
              <a:buNone/>
              <a:defRPr sz="800"/>
            </a:lvl8pPr>
            <a:lvl9pPr marL="3420391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51C90-7AB0-4D52-A88C-3C0E0403CB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662C6-ABE8-47D7-9F09-209D9C9B0E0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178678" y="228866"/>
            <a:ext cx="1908175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452565" y="228866"/>
            <a:ext cx="55737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A7028-C892-40E2-9DC3-E7304A4154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501" indent="0" algn="ctr">
              <a:buNone/>
              <a:defRPr/>
            </a:lvl2pPr>
            <a:lvl3pPr marL="855002" indent="0" algn="ctr">
              <a:buNone/>
              <a:defRPr/>
            </a:lvl3pPr>
            <a:lvl4pPr marL="1282500" indent="0" algn="ctr">
              <a:buNone/>
              <a:defRPr/>
            </a:lvl4pPr>
            <a:lvl5pPr marL="1710003" indent="0" algn="ctr">
              <a:buNone/>
              <a:defRPr/>
            </a:lvl5pPr>
            <a:lvl6pPr marL="2137503" indent="0" algn="ctr">
              <a:buNone/>
              <a:defRPr/>
            </a:lvl6pPr>
            <a:lvl7pPr marL="2565003" indent="0" algn="ctr">
              <a:buNone/>
              <a:defRPr/>
            </a:lvl7pPr>
            <a:lvl8pPr marL="2992504" indent="0" algn="ctr">
              <a:buNone/>
              <a:defRPr/>
            </a:lvl8pPr>
            <a:lvl9pPr marL="3420004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C9B20-AA4F-4E3F-BBA8-7DE8CB7410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BC16A-6BBA-4995-BB21-6EB60D9876F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6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501" indent="0">
              <a:buNone/>
              <a:defRPr sz="1600"/>
            </a:lvl2pPr>
            <a:lvl3pPr marL="855002" indent="0">
              <a:buNone/>
              <a:defRPr sz="1500"/>
            </a:lvl3pPr>
            <a:lvl4pPr marL="1282500" indent="0">
              <a:buNone/>
              <a:defRPr sz="1300"/>
            </a:lvl4pPr>
            <a:lvl5pPr marL="1710003" indent="0">
              <a:buNone/>
              <a:defRPr sz="1300"/>
            </a:lvl5pPr>
            <a:lvl6pPr marL="2137503" indent="0">
              <a:buNone/>
              <a:defRPr sz="1300"/>
            </a:lvl6pPr>
            <a:lvl7pPr marL="2565003" indent="0">
              <a:buNone/>
              <a:defRPr sz="1300"/>
            </a:lvl7pPr>
            <a:lvl8pPr marL="2992504" indent="0">
              <a:buNone/>
              <a:defRPr sz="1300"/>
            </a:lvl8pPr>
            <a:lvl9pPr marL="3420004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8B7E1-5A07-4A75-A05E-0E3F2FEF5D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93988" y="1333505"/>
            <a:ext cx="30861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32492" y="1333505"/>
            <a:ext cx="308768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B043-60D1-425E-9BE7-9007BEF80F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742" indent="0">
              <a:buNone/>
              <a:defRPr sz="1900" b="1"/>
            </a:lvl2pPr>
            <a:lvl3pPr marL="855485" indent="0">
              <a:buNone/>
              <a:defRPr sz="1600" b="1"/>
            </a:lvl3pPr>
            <a:lvl4pPr marL="1283227" indent="0">
              <a:buNone/>
              <a:defRPr sz="1500" b="1"/>
            </a:lvl4pPr>
            <a:lvl5pPr marL="1710968" indent="0">
              <a:buNone/>
              <a:defRPr sz="1500" b="1"/>
            </a:lvl5pPr>
            <a:lvl6pPr marL="2138711" indent="0">
              <a:buNone/>
              <a:defRPr sz="1500" b="1"/>
            </a:lvl6pPr>
            <a:lvl7pPr marL="2566453" indent="0">
              <a:buNone/>
              <a:defRPr sz="1500" b="1"/>
            </a:lvl7pPr>
            <a:lvl8pPr marL="2994195" indent="0">
              <a:buNone/>
              <a:defRPr sz="1500" b="1"/>
            </a:lvl8pPr>
            <a:lvl9pPr marL="3421937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397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742" indent="0">
              <a:buNone/>
              <a:defRPr sz="1900" b="1"/>
            </a:lvl2pPr>
            <a:lvl3pPr marL="855485" indent="0">
              <a:buNone/>
              <a:defRPr sz="1600" b="1"/>
            </a:lvl3pPr>
            <a:lvl4pPr marL="1283227" indent="0">
              <a:buNone/>
              <a:defRPr sz="1500" b="1"/>
            </a:lvl4pPr>
            <a:lvl5pPr marL="1710968" indent="0">
              <a:buNone/>
              <a:defRPr sz="1500" b="1"/>
            </a:lvl5pPr>
            <a:lvl6pPr marL="2138711" indent="0">
              <a:buNone/>
              <a:defRPr sz="1500" b="1"/>
            </a:lvl6pPr>
            <a:lvl7pPr marL="2566453" indent="0">
              <a:buNone/>
              <a:defRPr sz="1500" b="1"/>
            </a:lvl7pPr>
            <a:lvl8pPr marL="2994195" indent="0">
              <a:buNone/>
              <a:defRPr sz="1500" b="1"/>
            </a:lvl8pPr>
            <a:lvl9pPr marL="3421937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397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01" indent="0">
              <a:buNone/>
              <a:defRPr sz="1900" b="1"/>
            </a:lvl2pPr>
            <a:lvl3pPr marL="855002" indent="0">
              <a:buNone/>
              <a:defRPr sz="1600" b="1"/>
            </a:lvl3pPr>
            <a:lvl4pPr marL="1282500" indent="0">
              <a:buNone/>
              <a:defRPr sz="1500" b="1"/>
            </a:lvl4pPr>
            <a:lvl5pPr marL="1710003" indent="0">
              <a:buNone/>
              <a:defRPr sz="1500" b="1"/>
            </a:lvl5pPr>
            <a:lvl6pPr marL="2137503" indent="0">
              <a:buNone/>
              <a:defRPr sz="1500" b="1"/>
            </a:lvl6pPr>
            <a:lvl7pPr marL="2565003" indent="0">
              <a:buNone/>
              <a:defRPr sz="1500" b="1"/>
            </a:lvl7pPr>
            <a:lvl8pPr marL="2992504" indent="0">
              <a:buNone/>
              <a:defRPr sz="1500" b="1"/>
            </a:lvl8pPr>
            <a:lvl9pPr marL="342000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1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501" indent="0">
              <a:buNone/>
              <a:defRPr sz="1900" b="1"/>
            </a:lvl2pPr>
            <a:lvl3pPr marL="855002" indent="0">
              <a:buNone/>
              <a:defRPr sz="1600" b="1"/>
            </a:lvl3pPr>
            <a:lvl4pPr marL="1282500" indent="0">
              <a:buNone/>
              <a:defRPr sz="1500" b="1"/>
            </a:lvl4pPr>
            <a:lvl5pPr marL="1710003" indent="0">
              <a:buNone/>
              <a:defRPr sz="1500" b="1"/>
            </a:lvl5pPr>
            <a:lvl6pPr marL="2137503" indent="0">
              <a:buNone/>
              <a:defRPr sz="1500" b="1"/>
            </a:lvl6pPr>
            <a:lvl7pPr marL="2565003" indent="0">
              <a:buNone/>
              <a:defRPr sz="1500" b="1"/>
            </a:lvl7pPr>
            <a:lvl8pPr marL="2992504" indent="0">
              <a:buNone/>
              <a:defRPr sz="1500" b="1"/>
            </a:lvl8pPr>
            <a:lvl9pPr marL="3420004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1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0E574-2C70-4F82-9309-A4DE19C0722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FA68E-8675-4D37-94FE-875C12073DB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F4255-4AEF-45B5-B542-64E86F7006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0" y="227545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9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0" y="1195925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501" indent="0">
              <a:buNone/>
              <a:defRPr sz="1100"/>
            </a:lvl2pPr>
            <a:lvl3pPr marL="855002" indent="0">
              <a:buNone/>
              <a:defRPr sz="900"/>
            </a:lvl3pPr>
            <a:lvl4pPr marL="1282500" indent="0">
              <a:buNone/>
              <a:defRPr sz="800"/>
            </a:lvl4pPr>
            <a:lvl5pPr marL="1710003" indent="0">
              <a:buNone/>
              <a:defRPr sz="800"/>
            </a:lvl5pPr>
            <a:lvl6pPr marL="2137503" indent="0">
              <a:buNone/>
              <a:defRPr sz="800"/>
            </a:lvl6pPr>
            <a:lvl7pPr marL="2565003" indent="0">
              <a:buNone/>
              <a:defRPr sz="800"/>
            </a:lvl7pPr>
            <a:lvl8pPr marL="2992504" indent="0">
              <a:buNone/>
              <a:defRPr sz="800"/>
            </a:lvl8pPr>
            <a:lvl9pPr marL="342000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64E52-0078-48F1-B313-0F8C846554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1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501" indent="0">
              <a:buNone/>
              <a:defRPr sz="2600"/>
            </a:lvl2pPr>
            <a:lvl3pPr marL="855002" indent="0">
              <a:buNone/>
              <a:defRPr sz="2300"/>
            </a:lvl3pPr>
            <a:lvl4pPr marL="1282500" indent="0">
              <a:buNone/>
              <a:defRPr sz="1900"/>
            </a:lvl4pPr>
            <a:lvl5pPr marL="1710003" indent="0">
              <a:buNone/>
              <a:defRPr sz="1900"/>
            </a:lvl5pPr>
            <a:lvl6pPr marL="2137503" indent="0">
              <a:buNone/>
              <a:defRPr sz="1900"/>
            </a:lvl6pPr>
            <a:lvl7pPr marL="2565003" indent="0">
              <a:buNone/>
              <a:defRPr sz="1900"/>
            </a:lvl7pPr>
            <a:lvl8pPr marL="2992504" indent="0">
              <a:buNone/>
              <a:defRPr sz="1900"/>
            </a:lvl8pPr>
            <a:lvl9pPr marL="3420004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7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501" indent="0">
              <a:buNone/>
              <a:defRPr sz="1100"/>
            </a:lvl2pPr>
            <a:lvl3pPr marL="855002" indent="0">
              <a:buNone/>
              <a:defRPr sz="900"/>
            </a:lvl3pPr>
            <a:lvl4pPr marL="1282500" indent="0">
              <a:buNone/>
              <a:defRPr sz="800"/>
            </a:lvl4pPr>
            <a:lvl5pPr marL="1710003" indent="0">
              <a:buNone/>
              <a:defRPr sz="800"/>
            </a:lvl5pPr>
            <a:lvl6pPr marL="2137503" indent="0">
              <a:buNone/>
              <a:defRPr sz="800"/>
            </a:lvl6pPr>
            <a:lvl7pPr marL="2565003" indent="0">
              <a:buNone/>
              <a:defRPr sz="800"/>
            </a:lvl7pPr>
            <a:lvl8pPr marL="2992504" indent="0">
              <a:buNone/>
              <a:defRPr sz="800"/>
            </a:lvl8pPr>
            <a:lvl9pPr marL="3420004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1F6DE-0FF6-4D30-A7EE-43F6F9A32A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FC53B-842C-4089-A9CB-9C4F906EAD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439026" y="228866"/>
            <a:ext cx="158115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693990" y="228866"/>
            <a:ext cx="4592638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F68F0-9724-4F44-953E-C27F359DC6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453" indent="0" algn="ctr">
              <a:buNone/>
              <a:defRPr/>
            </a:lvl2pPr>
            <a:lvl3pPr marL="854905" indent="0" algn="ctr">
              <a:buNone/>
              <a:defRPr/>
            </a:lvl3pPr>
            <a:lvl4pPr marL="1282354" indent="0" algn="ctr">
              <a:buNone/>
              <a:defRPr/>
            </a:lvl4pPr>
            <a:lvl5pPr marL="1709809" indent="0" algn="ctr">
              <a:buNone/>
              <a:defRPr/>
            </a:lvl5pPr>
            <a:lvl6pPr marL="2137261" indent="0" algn="ctr">
              <a:buNone/>
              <a:defRPr/>
            </a:lvl6pPr>
            <a:lvl7pPr marL="2564713" indent="0" algn="ctr">
              <a:buNone/>
              <a:defRPr/>
            </a:lvl7pPr>
            <a:lvl8pPr marL="2992165" indent="0" algn="ctr">
              <a:buNone/>
              <a:defRPr/>
            </a:lvl8pPr>
            <a:lvl9pPr marL="3419618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24CFD-71D6-4335-A663-600B8427FC4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2FA1A-DC4E-4A97-A1BF-BE7D77FEFA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8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453" indent="0">
              <a:buNone/>
              <a:defRPr sz="1600"/>
            </a:lvl2pPr>
            <a:lvl3pPr marL="854905" indent="0">
              <a:buNone/>
              <a:defRPr sz="1500"/>
            </a:lvl3pPr>
            <a:lvl4pPr marL="1282354" indent="0">
              <a:buNone/>
              <a:defRPr sz="1300"/>
            </a:lvl4pPr>
            <a:lvl5pPr marL="1709809" indent="0">
              <a:buNone/>
              <a:defRPr sz="1300"/>
            </a:lvl5pPr>
            <a:lvl6pPr marL="2137261" indent="0">
              <a:buNone/>
              <a:defRPr sz="1300"/>
            </a:lvl6pPr>
            <a:lvl7pPr marL="2564713" indent="0">
              <a:buNone/>
              <a:defRPr sz="1300"/>
            </a:lvl7pPr>
            <a:lvl8pPr marL="2992165" indent="0">
              <a:buNone/>
              <a:defRPr sz="1300"/>
            </a:lvl8pPr>
            <a:lvl9pPr marL="3419618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0E78-3444-4677-88C3-649E0EDF1B9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693988" y="1333506"/>
            <a:ext cx="30861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932492" y="1333506"/>
            <a:ext cx="3087687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53D3-4019-4C99-83B7-C1556A3AE0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53" indent="0">
              <a:buNone/>
              <a:defRPr sz="1900" b="1"/>
            </a:lvl2pPr>
            <a:lvl3pPr marL="854905" indent="0">
              <a:buNone/>
              <a:defRPr sz="1600" b="1"/>
            </a:lvl3pPr>
            <a:lvl4pPr marL="1282354" indent="0">
              <a:buNone/>
              <a:defRPr sz="1500" b="1"/>
            </a:lvl4pPr>
            <a:lvl5pPr marL="1709809" indent="0">
              <a:buNone/>
              <a:defRPr sz="1500" b="1"/>
            </a:lvl5pPr>
            <a:lvl6pPr marL="2137261" indent="0">
              <a:buNone/>
              <a:defRPr sz="1500" b="1"/>
            </a:lvl6pPr>
            <a:lvl7pPr marL="2564713" indent="0">
              <a:buNone/>
              <a:defRPr sz="1500" b="1"/>
            </a:lvl7pPr>
            <a:lvl8pPr marL="2992165" indent="0">
              <a:buNone/>
              <a:defRPr sz="1500" b="1"/>
            </a:lvl8pPr>
            <a:lvl9pPr marL="341961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1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53" indent="0">
              <a:buNone/>
              <a:defRPr sz="1900" b="1"/>
            </a:lvl2pPr>
            <a:lvl3pPr marL="854905" indent="0">
              <a:buNone/>
              <a:defRPr sz="1600" b="1"/>
            </a:lvl3pPr>
            <a:lvl4pPr marL="1282354" indent="0">
              <a:buNone/>
              <a:defRPr sz="1500" b="1"/>
            </a:lvl4pPr>
            <a:lvl5pPr marL="1709809" indent="0">
              <a:buNone/>
              <a:defRPr sz="1500" b="1"/>
            </a:lvl5pPr>
            <a:lvl6pPr marL="2137261" indent="0">
              <a:buNone/>
              <a:defRPr sz="1500" b="1"/>
            </a:lvl6pPr>
            <a:lvl7pPr marL="2564713" indent="0">
              <a:buNone/>
              <a:defRPr sz="1500" b="1"/>
            </a:lvl7pPr>
            <a:lvl8pPr marL="2992165" indent="0">
              <a:buNone/>
              <a:defRPr sz="1500" b="1"/>
            </a:lvl8pPr>
            <a:lvl9pPr marL="3419618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1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DB24-D3B6-4EA4-BBE5-9BEEB64E8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75ED-B53A-4734-BB14-08695F9BB7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A84F9-EFF8-459E-8D88-DC39701632C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1" y="227546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50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1" y="1195926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453" indent="0">
              <a:buNone/>
              <a:defRPr sz="1100"/>
            </a:lvl2pPr>
            <a:lvl3pPr marL="854905" indent="0">
              <a:buNone/>
              <a:defRPr sz="900"/>
            </a:lvl3pPr>
            <a:lvl4pPr marL="1282354" indent="0">
              <a:buNone/>
              <a:defRPr sz="800"/>
            </a:lvl4pPr>
            <a:lvl5pPr marL="1709809" indent="0">
              <a:buNone/>
              <a:defRPr sz="800"/>
            </a:lvl5pPr>
            <a:lvl6pPr marL="2137261" indent="0">
              <a:buNone/>
              <a:defRPr sz="800"/>
            </a:lvl6pPr>
            <a:lvl7pPr marL="2564713" indent="0">
              <a:buNone/>
              <a:defRPr sz="800"/>
            </a:lvl7pPr>
            <a:lvl8pPr marL="2992165" indent="0">
              <a:buNone/>
              <a:defRPr sz="800"/>
            </a:lvl8pPr>
            <a:lvl9pPr marL="341961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9F8FA-D054-4659-B3E6-AC458F5A34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1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453" indent="0">
              <a:buNone/>
              <a:defRPr sz="2600"/>
            </a:lvl2pPr>
            <a:lvl3pPr marL="854905" indent="0">
              <a:buNone/>
              <a:defRPr sz="2300"/>
            </a:lvl3pPr>
            <a:lvl4pPr marL="1282354" indent="0">
              <a:buNone/>
              <a:defRPr sz="1900"/>
            </a:lvl4pPr>
            <a:lvl5pPr marL="1709809" indent="0">
              <a:buNone/>
              <a:defRPr sz="1900"/>
            </a:lvl5pPr>
            <a:lvl6pPr marL="2137261" indent="0">
              <a:buNone/>
              <a:defRPr sz="1900"/>
            </a:lvl6pPr>
            <a:lvl7pPr marL="2564713" indent="0">
              <a:buNone/>
              <a:defRPr sz="1900"/>
            </a:lvl7pPr>
            <a:lvl8pPr marL="2992165" indent="0">
              <a:buNone/>
              <a:defRPr sz="1900"/>
            </a:lvl8pPr>
            <a:lvl9pPr marL="3419618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8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453" indent="0">
              <a:buNone/>
              <a:defRPr sz="1100"/>
            </a:lvl2pPr>
            <a:lvl3pPr marL="854905" indent="0">
              <a:buNone/>
              <a:defRPr sz="900"/>
            </a:lvl3pPr>
            <a:lvl4pPr marL="1282354" indent="0">
              <a:buNone/>
              <a:defRPr sz="800"/>
            </a:lvl4pPr>
            <a:lvl5pPr marL="1709809" indent="0">
              <a:buNone/>
              <a:defRPr sz="800"/>
            </a:lvl5pPr>
            <a:lvl6pPr marL="2137261" indent="0">
              <a:buNone/>
              <a:defRPr sz="800"/>
            </a:lvl6pPr>
            <a:lvl7pPr marL="2564713" indent="0">
              <a:buNone/>
              <a:defRPr sz="800"/>
            </a:lvl7pPr>
            <a:lvl8pPr marL="2992165" indent="0">
              <a:buNone/>
              <a:defRPr sz="800"/>
            </a:lvl8pPr>
            <a:lvl9pPr marL="3419618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E804-CA7E-48A1-9781-096725BC4F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55F01-3A4F-4646-B135-939D30DAB1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439026" y="228866"/>
            <a:ext cx="1581150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693990" y="228866"/>
            <a:ext cx="4592638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C7763-07D6-4D7C-BC20-A2E7CA77F5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404" indent="0" algn="ctr">
              <a:buNone/>
              <a:defRPr/>
            </a:lvl2pPr>
            <a:lvl3pPr marL="854809" indent="0" algn="ctr">
              <a:buNone/>
              <a:defRPr/>
            </a:lvl3pPr>
            <a:lvl4pPr marL="1282209" indent="0" algn="ctr">
              <a:buNone/>
              <a:defRPr/>
            </a:lvl4pPr>
            <a:lvl5pPr marL="1709616" indent="0" algn="ctr">
              <a:buNone/>
              <a:defRPr/>
            </a:lvl5pPr>
            <a:lvl6pPr marL="2137021" indent="0" algn="ctr">
              <a:buNone/>
              <a:defRPr/>
            </a:lvl6pPr>
            <a:lvl7pPr marL="2564423" indent="0" algn="ctr">
              <a:buNone/>
              <a:defRPr/>
            </a:lvl7pPr>
            <a:lvl8pPr marL="2991827" indent="0" algn="ctr">
              <a:buNone/>
              <a:defRPr/>
            </a:lvl8pPr>
            <a:lvl9pPr marL="3419232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50E2D-0883-4275-ADD7-FDAA593E1F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A327D-958C-4D8C-87C2-DD1608555B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8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404" indent="0">
              <a:buNone/>
              <a:defRPr sz="1600"/>
            </a:lvl2pPr>
            <a:lvl3pPr marL="854809" indent="0">
              <a:buNone/>
              <a:defRPr sz="1500"/>
            </a:lvl3pPr>
            <a:lvl4pPr marL="1282209" indent="0">
              <a:buNone/>
              <a:defRPr sz="1300"/>
            </a:lvl4pPr>
            <a:lvl5pPr marL="1709616" indent="0">
              <a:buNone/>
              <a:defRPr sz="1300"/>
            </a:lvl5pPr>
            <a:lvl6pPr marL="2137021" indent="0">
              <a:buNone/>
              <a:defRPr sz="1300"/>
            </a:lvl6pPr>
            <a:lvl7pPr marL="2564423" indent="0">
              <a:buNone/>
              <a:defRPr sz="1300"/>
            </a:lvl7pPr>
            <a:lvl8pPr marL="2991827" indent="0">
              <a:buNone/>
              <a:defRPr sz="1300"/>
            </a:lvl8pPr>
            <a:lvl9pPr marL="3419232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03425-5398-4408-90BB-BEED6DF310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5614" y="1333508"/>
            <a:ext cx="4037012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5027" y="1333508"/>
            <a:ext cx="4037013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EC75C-8175-4B4B-8F10-601E8512CEE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04" indent="0">
              <a:buNone/>
              <a:defRPr sz="1900" b="1"/>
            </a:lvl2pPr>
            <a:lvl3pPr marL="854809" indent="0">
              <a:buNone/>
              <a:defRPr sz="1600" b="1"/>
            </a:lvl3pPr>
            <a:lvl4pPr marL="1282209" indent="0">
              <a:buNone/>
              <a:defRPr sz="1500" b="1"/>
            </a:lvl4pPr>
            <a:lvl5pPr marL="1709616" indent="0">
              <a:buNone/>
              <a:defRPr sz="1500" b="1"/>
            </a:lvl5pPr>
            <a:lvl6pPr marL="2137021" indent="0">
              <a:buNone/>
              <a:defRPr sz="1500" b="1"/>
            </a:lvl6pPr>
            <a:lvl7pPr marL="2564423" indent="0">
              <a:buNone/>
              <a:defRPr sz="1500" b="1"/>
            </a:lvl7pPr>
            <a:lvl8pPr marL="2991827" indent="0">
              <a:buNone/>
              <a:defRPr sz="1500" b="1"/>
            </a:lvl8pPr>
            <a:lvl9pPr marL="3419232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2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404" indent="0">
              <a:buNone/>
              <a:defRPr sz="1900" b="1"/>
            </a:lvl2pPr>
            <a:lvl3pPr marL="854809" indent="0">
              <a:buNone/>
              <a:defRPr sz="1600" b="1"/>
            </a:lvl3pPr>
            <a:lvl4pPr marL="1282209" indent="0">
              <a:buNone/>
              <a:defRPr sz="1500" b="1"/>
            </a:lvl4pPr>
            <a:lvl5pPr marL="1709616" indent="0">
              <a:buNone/>
              <a:defRPr sz="1500" b="1"/>
            </a:lvl5pPr>
            <a:lvl6pPr marL="2137021" indent="0">
              <a:buNone/>
              <a:defRPr sz="1500" b="1"/>
            </a:lvl6pPr>
            <a:lvl7pPr marL="2564423" indent="0">
              <a:buNone/>
              <a:defRPr sz="1500" b="1"/>
            </a:lvl7pPr>
            <a:lvl8pPr marL="2991827" indent="0">
              <a:buNone/>
              <a:defRPr sz="1500" b="1"/>
            </a:lvl8pPr>
            <a:lvl9pPr marL="3419232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2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55C27-92BB-486D-B708-F509C8B3FB7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6298-0943-4444-8CD8-477199FA2D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3D6BF-F1B8-4D8E-81FE-996387B409D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2" y="227548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51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2" y="1195926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404" indent="0">
              <a:buNone/>
              <a:defRPr sz="1100"/>
            </a:lvl2pPr>
            <a:lvl3pPr marL="854809" indent="0">
              <a:buNone/>
              <a:defRPr sz="900"/>
            </a:lvl3pPr>
            <a:lvl4pPr marL="1282209" indent="0">
              <a:buNone/>
              <a:defRPr sz="800"/>
            </a:lvl4pPr>
            <a:lvl5pPr marL="1709616" indent="0">
              <a:buNone/>
              <a:defRPr sz="800"/>
            </a:lvl5pPr>
            <a:lvl6pPr marL="2137021" indent="0">
              <a:buNone/>
              <a:defRPr sz="800"/>
            </a:lvl6pPr>
            <a:lvl7pPr marL="2564423" indent="0">
              <a:buNone/>
              <a:defRPr sz="800"/>
            </a:lvl7pPr>
            <a:lvl8pPr marL="2991827" indent="0">
              <a:buNone/>
              <a:defRPr sz="800"/>
            </a:lvl8pPr>
            <a:lvl9pPr marL="3419232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EE402-DDF6-4A55-AE23-F0C4FEABCB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2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404" indent="0">
              <a:buNone/>
              <a:defRPr sz="2600"/>
            </a:lvl2pPr>
            <a:lvl3pPr marL="854809" indent="0">
              <a:buNone/>
              <a:defRPr sz="2300"/>
            </a:lvl3pPr>
            <a:lvl4pPr marL="1282209" indent="0">
              <a:buNone/>
              <a:defRPr sz="1900"/>
            </a:lvl4pPr>
            <a:lvl5pPr marL="1709616" indent="0">
              <a:buNone/>
              <a:defRPr sz="1900"/>
            </a:lvl5pPr>
            <a:lvl6pPr marL="2137021" indent="0">
              <a:buNone/>
              <a:defRPr sz="1900"/>
            </a:lvl6pPr>
            <a:lvl7pPr marL="2564423" indent="0">
              <a:buNone/>
              <a:defRPr sz="1900"/>
            </a:lvl7pPr>
            <a:lvl8pPr marL="2991827" indent="0">
              <a:buNone/>
              <a:defRPr sz="1900"/>
            </a:lvl8pPr>
            <a:lvl9pPr marL="3419232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9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404" indent="0">
              <a:buNone/>
              <a:defRPr sz="1100"/>
            </a:lvl2pPr>
            <a:lvl3pPr marL="854809" indent="0">
              <a:buNone/>
              <a:defRPr sz="900"/>
            </a:lvl3pPr>
            <a:lvl4pPr marL="1282209" indent="0">
              <a:buNone/>
              <a:defRPr sz="800"/>
            </a:lvl4pPr>
            <a:lvl5pPr marL="1709616" indent="0">
              <a:buNone/>
              <a:defRPr sz="800"/>
            </a:lvl5pPr>
            <a:lvl6pPr marL="2137021" indent="0">
              <a:buNone/>
              <a:defRPr sz="800"/>
            </a:lvl6pPr>
            <a:lvl7pPr marL="2564423" indent="0">
              <a:buNone/>
              <a:defRPr sz="800"/>
            </a:lvl7pPr>
            <a:lvl8pPr marL="2991827" indent="0">
              <a:buNone/>
              <a:defRPr sz="800"/>
            </a:lvl8pPr>
            <a:lvl9pPr marL="3419232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AD0FD-819C-4D5B-B1E2-A2CD22BD09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22E77-B93A-42B1-BCF5-0F8460E8EC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6236" y="228866"/>
            <a:ext cx="2055813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5615" y="228866"/>
            <a:ext cx="60182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E00BD-8046-49A4-A7FA-8382AF4F0E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1" y="1775355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27356" indent="0" algn="ctr">
              <a:buNone/>
              <a:defRPr/>
            </a:lvl2pPr>
            <a:lvl3pPr marL="854712" indent="0" algn="ctr">
              <a:buNone/>
              <a:defRPr/>
            </a:lvl3pPr>
            <a:lvl4pPr marL="1282063" indent="0" algn="ctr">
              <a:buNone/>
              <a:defRPr/>
            </a:lvl4pPr>
            <a:lvl5pPr marL="1709422" indent="0" algn="ctr">
              <a:buNone/>
              <a:defRPr/>
            </a:lvl5pPr>
            <a:lvl6pPr marL="2136779" indent="0" algn="ctr">
              <a:buNone/>
              <a:defRPr/>
            </a:lvl6pPr>
            <a:lvl7pPr marL="2564134" indent="0" algn="ctr">
              <a:buNone/>
              <a:defRPr/>
            </a:lvl7pPr>
            <a:lvl8pPr marL="2991489" indent="0" algn="ctr">
              <a:buNone/>
              <a:defRPr/>
            </a:lvl8pPr>
            <a:lvl9pPr marL="3418846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46A6A-4451-4102-BA61-2582F06554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5" y="227541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5" y="1195920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742" indent="0">
              <a:buNone/>
              <a:defRPr sz="1100"/>
            </a:lvl2pPr>
            <a:lvl3pPr marL="855485" indent="0">
              <a:buNone/>
              <a:defRPr sz="900"/>
            </a:lvl3pPr>
            <a:lvl4pPr marL="1283227" indent="0">
              <a:buNone/>
              <a:defRPr sz="800"/>
            </a:lvl4pPr>
            <a:lvl5pPr marL="1710968" indent="0">
              <a:buNone/>
              <a:defRPr sz="800"/>
            </a:lvl5pPr>
            <a:lvl6pPr marL="2138711" indent="0">
              <a:buNone/>
              <a:defRPr sz="800"/>
            </a:lvl6pPr>
            <a:lvl7pPr marL="2566453" indent="0">
              <a:buNone/>
              <a:defRPr sz="800"/>
            </a:lvl7pPr>
            <a:lvl8pPr marL="2994195" indent="0">
              <a:buNone/>
              <a:defRPr sz="800"/>
            </a:lvl8pPr>
            <a:lvl9pPr marL="3421937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3E76-B0C4-4298-A8BD-B0832F3B2F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422269"/>
            <a:ext cx="7772400" cy="1250156"/>
          </a:xfrm>
        </p:spPr>
        <p:txBody>
          <a:bodyPr anchor="b"/>
          <a:lstStyle>
            <a:lvl1pPr marL="0" indent="0">
              <a:buNone/>
              <a:defRPr sz="1900"/>
            </a:lvl1pPr>
            <a:lvl2pPr marL="427356" indent="0">
              <a:buNone/>
              <a:defRPr sz="1600"/>
            </a:lvl2pPr>
            <a:lvl3pPr marL="854712" indent="0">
              <a:buNone/>
              <a:defRPr sz="1500"/>
            </a:lvl3pPr>
            <a:lvl4pPr marL="1282063" indent="0">
              <a:buNone/>
              <a:defRPr sz="1300"/>
            </a:lvl4pPr>
            <a:lvl5pPr marL="1709422" indent="0">
              <a:buNone/>
              <a:defRPr sz="1300"/>
            </a:lvl5pPr>
            <a:lvl6pPr marL="2136779" indent="0">
              <a:buNone/>
              <a:defRPr sz="1300"/>
            </a:lvl6pPr>
            <a:lvl7pPr marL="2564134" indent="0">
              <a:buNone/>
              <a:defRPr sz="1300"/>
            </a:lvl7pPr>
            <a:lvl8pPr marL="2991489" indent="0">
              <a:buNone/>
              <a:defRPr sz="1300"/>
            </a:lvl8pPr>
            <a:lvl9pPr marL="3418846" indent="0">
              <a:buNone/>
              <a:defRPr sz="13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BEE4-ED8D-458F-AB62-CA92964EA3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5614" y="1333509"/>
            <a:ext cx="4037012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5027" y="1333509"/>
            <a:ext cx="4037013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BF5AB-50D6-4F99-825F-B51D03659E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867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56" indent="0">
              <a:buNone/>
              <a:defRPr sz="1900" b="1"/>
            </a:lvl2pPr>
            <a:lvl3pPr marL="854712" indent="0">
              <a:buNone/>
              <a:defRPr sz="1600" b="1"/>
            </a:lvl3pPr>
            <a:lvl4pPr marL="1282063" indent="0">
              <a:buNone/>
              <a:defRPr sz="1500" b="1"/>
            </a:lvl4pPr>
            <a:lvl5pPr marL="1709422" indent="0">
              <a:buNone/>
              <a:defRPr sz="1500" b="1"/>
            </a:lvl5pPr>
            <a:lvl6pPr marL="2136779" indent="0">
              <a:buNone/>
              <a:defRPr sz="1500" b="1"/>
            </a:lvl6pPr>
            <a:lvl7pPr marL="2564134" indent="0">
              <a:buNone/>
              <a:defRPr sz="1500" b="1"/>
            </a:lvl7pPr>
            <a:lvl8pPr marL="2991489" indent="0">
              <a:buNone/>
              <a:defRPr sz="1500" b="1"/>
            </a:lvl8pPr>
            <a:lvl9pPr marL="3418846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1812403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8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56" indent="0">
              <a:buNone/>
              <a:defRPr sz="1900" b="1"/>
            </a:lvl2pPr>
            <a:lvl3pPr marL="854712" indent="0">
              <a:buNone/>
              <a:defRPr sz="1600" b="1"/>
            </a:lvl3pPr>
            <a:lvl4pPr marL="1282063" indent="0">
              <a:buNone/>
              <a:defRPr sz="1500" b="1"/>
            </a:lvl4pPr>
            <a:lvl5pPr marL="1709422" indent="0">
              <a:buNone/>
              <a:defRPr sz="1500" b="1"/>
            </a:lvl5pPr>
            <a:lvl6pPr marL="2136779" indent="0">
              <a:buNone/>
              <a:defRPr sz="1500" b="1"/>
            </a:lvl6pPr>
            <a:lvl7pPr marL="2564134" indent="0">
              <a:buNone/>
              <a:defRPr sz="1500" b="1"/>
            </a:lvl7pPr>
            <a:lvl8pPr marL="2991489" indent="0">
              <a:buNone/>
              <a:defRPr sz="1500" b="1"/>
            </a:lvl8pPr>
            <a:lvl9pPr marL="3418846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8" y="1812403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5C78-69AD-4CC9-AAC2-94BAEE049E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4416-69A2-4B13-AC7D-E8F250FC05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FB95-174C-4A1B-B948-A656D372B3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13" y="227548"/>
            <a:ext cx="3008313" cy="968376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27551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13" y="1195927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356" indent="0">
              <a:buNone/>
              <a:defRPr sz="1100"/>
            </a:lvl2pPr>
            <a:lvl3pPr marL="854712" indent="0">
              <a:buNone/>
              <a:defRPr sz="900"/>
            </a:lvl3pPr>
            <a:lvl4pPr marL="1282063" indent="0">
              <a:buNone/>
              <a:defRPr sz="800"/>
            </a:lvl4pPr>
            <a:lvl5pPr marL="1709422" indent="0">
              <a:buNone/>
              <a:defRPr sz="800"/>
            </a:lvl5pPr>
            <a:lvl6pPr marL="2136779" indent="0">
              <a:buNone/>
              <a:defRPr sz="800"/>
            </a:lvl6pPr>
            <a:lvl7pPr marL="2564134" indent="0">
              <a:buNone/>
              <a:defRPr sz="800"/>
            </a:lvl7pPr>
            <a:lvl8pPr marL="2991489" indent="0">
              <a:buNone/>
              <a:defRPr sz="800"/>
            </a:lvl8pPr>
            <a:lvl9pPr marL="3418846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DE3ED-B9E9-410C-B0E4-308E632041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53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356" indent="0">
              <a:buNone/>
              <a:defRPr sz="2600"/>
            </a:lvl2pPr>
            <a:lvl3pPr marL="854712" indent="0">
              <a:buNone/>
              <a:defRPr sz="2300"/>
            </a:lvl3pPr>
            <a:lvl4pPr marL="1282063" indent="0">
              <a:buNone/>
              <a:defRPr sz="1900"/>
            </a:lvl4pPr>
            <a:lvl5pPr marL="1709422" indent="0">
              <a:buNone/>
              <a:defRPr sz="1900"/>
            </a:lvl5pPr>
            <a:lvl6pPr marL="2136779" indent="0">
              <a:buNone/>
              <a:defRPr sz="1900"/>
            </a:lvl6pPr>
            <a:lvl7pPr marL="2564134" indent="0">
              <a:buNone/>
              <a:defRPr sz="1900"/>
            </a:lvl7pPr>
            <a:lvl8pPr marL="2991489" indent="0">
              <a:buNone/>
              <a:defRPr sz="1900"/>
            </a:lvl8pPr>
            <a:lvl9pPr marL="3418846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91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356" indent="0">
              <a:buNone/>
              <a:defRPr sz="1100"/>
            </a:lvl2pPr>
            <a:lvl3pPr marL="854712" indent="0">
              <a:buNone/>
              <a:defRPr sz="900"/>
            </a:lvl3pPr>
            <a:lvl4pPr marL="1282063" indent="0">
              <a:buNone/>
              <a:defRPr sz="800"/>
            </a:lvl4pPr>
            <a:lvl5pPr marL="1709422" indent="0">
              <a:buNone/>
              <a:defRPr sz="800"/>
            </a:lvl5pPr>
            <a:lvl6pPr marL="2136779" indent="0">
              <a:buNone/>
              <a:defRPr sz="800"/>
            </a:lvl6pPr>
            <a:lvl7pPr marL="2564134" indent="0">
              <a:buNone/>
              <a:defRPr sz="800"/>
            </a:lvl7pPr>
            <a:lvl8pPr marL="2991489" indent="0">
              <a:buNone/>
              <a:defRPr sz="800"/>
            </a:lvl8pPr>
            <a:lvl9pPr marL="3418846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ED0ED-3DBE-42F5-A06C-501D2E2169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2C66-3675-4E83-B506-AF88BEE70B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6237" y="228866"/>
            <a:ext cx="2055813" cy="4876271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5615" y="228866"/>
            <a:ext cx="6018212" cy="4876271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B61D-386B-4E69-8489-734B2234F21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510647"/>
            <a:ext cx="5486400" cy="3429000"/>
          </a:xfrm>
        </p:spPr>
        <p:txBody>
          <a:bodyPr/>
          <a:lstStyle>
            <a:lvl1pPr marL="0" indent="0">
              <a:buNone/>
              <a:defRPr sz="3000"/>
            </a:lvl1pPr>
            <a:lvl2pPr marL="427742" indent="0">
              <a:buNone/>
              <a:defRPr sz="2600"/>
            </a:lvl2pPr>
            <a:lvl3pPr marL="855485" indent="0">
              <a:buNone/>
              <a:defRPr sz="2300"/>
            </a:lvl3pPr>
            <a:lvl4pPr marL="1283227" indent="0">
              <a:buNone/>
              <a:defRPr sz="1900"/>
            </a:lvl4pPr>
            <a:lvl5pPr marL="1710968" indent="0">
              <a:buNone/>
              <a:defRPr sz="1900"/>
            </a:lvl5pPr>
            <a:lvl6pPr marL="2138711" indent="0">
              <a:buNone/>
              <a:defRPr sz="1900"/>
            </a:lvl6pPr>
            <a:lvl7pPr marL="2566453" indent="0">
              <a:buNone/>
              <a:defRPr sz="1900"/>
            </a:lvl7pPr>
            <a:lvl8pPr marL="2994195" indent="0">
              <a:buNone/>
              <a:defRPr sz="1900"/>
            </a:lvl8pPr>
            <a:lvl9pPr marL="3421937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4472784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742" indent="0">
              <a:buNone/>
              <a:defRPr sz="1100"/>
            </a:lvl2pPr>
            <a:lvl3pPr marL="855485" indent="0">
              <a:buNone/>
              <a:defRPr sz="900"/>
            </a:lvl3pPr>
            <a:lvl4pPr marL="1283227" indent="0">
              <a:buNone/>
              <a:defRPr sz="800"/>
            </a:lvl4pPr>
            <a:lvl5pPr marL="1710968" indent="0">
              <a:buNone/>
              <a:defRPr sz="800"/>
            </a:lvl5pPr>
            <a:lvl6pPr marL="2138711" indent="0">
              <a:buNone/>
              <a:defRPr sz="800"/>
            </a:lvl6pPr>
            <a:lvl7pPr marL="2566453" indent="0">
              <a:buNone/>
              <a:defRPr sz="800"/>
            </a:lvl7pPr>
            <a:lvl8pPr marL="2994195" indent="0">
              <a:buNone/>
              <a:defRPr sz="800"/>
            </a:lvl8pPr>
            <a:lvl9pPr marL="3421937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775358"/>
            <a:ext cx="7772400" cy="1225021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7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626D7-2E24-4F47-A269-AA384805EE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5220D-5AE0-4983-A8CF-D286D96D61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2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70"/>
            <a:ext cx="7772400" cy="125015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73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546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191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092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3653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638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911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184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4B7A4-4C7B-428E-8EF0-88EB26058A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11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11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D5B4-C0D2-462B-BED8-DE2B53EE43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08" indent="0">
              <a:buNone/>
              <a:defRPr sz="1900" b="1"/>
            </a:lvl2pPr>
            <a:lvl3pPr marL="854616" indent="0">
              <a:buNone/>
              <a:defRPr sz="1600" b="1"/>
            </a:lvl3pPr>
            <a:lvl4pPr marL="1281919" indent="0">
              <a:buNone/>
              <a:defRPr sz="1500" b="1"/>
            </a:lvl4pPr>
            <a:lvl5pPr marL="1709230" indent="0">
              <a:buNone/>
              <a:defRPr sz="1500" b="1"/>
            </a:lvl5pPr>
            <a:lvl6pPr marL="2136538" indent="0">
              <a:buNone/>
              <a:defRPr sz="1500" b="1"/>
            </a:lvl6pPr>
            <a:lvl7pPr marL="2563844" indent="0">
              <a:buNone/>
              <a:defRPr sz="1500" b="1"/>
            </a:lvl7pPr>
            <a:lvl8pPr marL="2991151" indent="0">
              <a:buNone/>
              <a:defRPr sz="1500" b="1"/>
            </a:lvl8pPr>
            <a:lvl9pPr marL="3418459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404"/>
            <a:ext cx="4040188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79263"/>
            <a:ext cx="4041775" cy="53313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27308" indent="0">
              <a:buNone/>
              <a:defRPr sz="1900" b="1"/>
            </a:lvl2pPr>
            <a:lvl3pPr marL="854616" indent="0">
              <a:buNone/>
              <a:defRPr sz="1600" b="1"/>
            </a:lvl3pPr>
            <a:lvl4pPr marL="1281919" indent="0">
              <a:buNone/>
              <a:defRPr sz="1500" b="1"/>
            </a:lvl4pPr>
            <a:lvl5pPr marL="1709230" indent="0">
              <a:buNone/>
              <a:defRPr sz="1500" b="1"/>
            </a:lvl5pPr>
            <a:lvl6pPr marL="2136538" indent="0">
              <a:buNone/>
              <a:defRPr sz="1500" b="1"/>
            </a:lvl6pPr>
            <a:lvl7pPr marL="2563844" indent="0">
              <a:buNone/>
              <a:defRPr sz="1500" b="1"/>
            </a:lvl7pPr>
            <a:lvl8pPr marL="2991151" indent="0">
              <a:buNone/>
              <a:defRPr sz="1500" b="1"/>
            </a:lvl8pPr>
            <a:lvl9pPr marL="3418459" indent="0">
              <a:buNone/>
              <a:defRPr sz="15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12404"/>
            <a:ext cx="4041775" cy="3292740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D0FD5-844C-447B-B66C-58C6D861AA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F1369-1295-4BCB-AE6B-C6D954D0ED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77B5B-7C54-43AE-BBE3-F28644D818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27549"/>
            <a:ext cx="3008313" cy="968376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53"/>
            <a:ext cx="5111750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195929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7308" indent="0">
              <a:buNone/>
              <a:defRPr sz="1100"/>
            </a:lvl2pPr>
            <a:lvl3pPr marL="854616" indent="0">
              <a:buNone/>
              <a:defRPr sz="900"/>
            </a:lvl3pPr>
            <a:lvl4pPr marL="1281919" indent="0">
              <a:buNone/>
              <a:defRPr sz="800"/>
            </a:lvl4pPr>
            <a:lvl5pPr marL="1709230" indent="0">
              <a:buNone/>
              <a:defRPr sz="800"/>
            </a:lvl5pPr>
            <a:lvl6pPr marL="2136538" indent="0">
              <a:buNone/>
              <a:defRPr sz="800"/>
            </a:lvl6pPr>
            <a:lvl7pPr marL="2563844" indent="0">
              <a:buNone/>
              <a:defRPr sz="800"/>
            </a:lvl7pPr>
            <a:lvl8pPr marL="2991151" indent="0">
              <a:buNone/>
              <a:defRPr sz="800"/>
            </a:lvl8pPr>
            <a:lvl9pPr marL="3418459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8C48-BF4B-4530-AD3F-E3F204FF6E7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54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7308" indent="0">
              <a:buNone/>
              <a:defRPr sz="2600"/>
            </a:lvl2pPr>
            <a:lvl3pPr marL="854616" indent="0">
              <a:buNone/>
              <a:defRPr sz="2300"/>
            </a:lvl3pPr>
            <a:lvl4pPr marL="1281919" indent="0">
              <a:buNone/>
              <a:defRPr sz="1900"/>
            </a:lvl4pPr>
            <a:lvl5pPr marL="1709230" indent="0">
              <a:buNone/>
              <a:defRPr sz="1900"/>
            </a:lvl5pPr>
            <a:lvl6pPr marL="2136538" indent="0">
              <a:buNone/>
              <a:defRPr sz="1900"/>
            </a:lvl6pPr>
            <a:lvl7pPr marL="2563844" indent="0">
              <a:buNone/>
              <a:defRPr sz="1900"/>
            </a:lvl7pPr>
            <a:lvl8pPr marL="2991151" indent="0">
              <a:buNone/>
              <a:defRPr sz="1900"/>
            </a:lvl8pPr>
            <a:lvl9pPr marL="3418459" indent="0">
              <a:buNone/>
              <a:defRPr sz="1900"/>
            </a:lvl9pPr>
          </a:lstStyle>
          <a:p>
            <a:pPr lvl="0"/>
            <a:r>
              <a:rPr lang="hr-HR" noProof="0" smtClean="0"/>
              <a:t>Pritisnite ikonu za dodavanje slike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1"/>
            <a:ext cx="5486400" cy="670719"/>
          </a:xfrm>
        </p:spPr>
        <p:txBody>
          <a:bodyPr/>
          <a:lstStyle>
            <a:lvl1pPr marL="0" indent="0">
              <a:buNone/>
              <a:defRPr sz="1300"/>
            </a:lvl1pPr>
            <a:lvl2pPr marL="427308" indent="0">
              <a:buNone/>
              <a:defRPr sz="1100"/>
            </a:lvl2pPr>
            <a:lvl3pPr marL="854616" indent="0">
              <a:buNone/>
              <a:defRPr sz="900"/>
            </a:lvl3pPr>
            <a:lvl4pPr marL="1281919" indent="0">
              <a:buNone/>
              <a:defRPr sz="800"/>
            </a:lvl4pPr>
            <a:lvl5pPr marL="1709230" indent="0">
              <a:buNone/>
              <a:defRPr sz="800"/>
            </a:lvl5pPr>
            <a:lvl6pPr marL="2136538" indent="0">
              <a:buNone/>
              <a:defRPr sz="800"/>
            </a:lvl6pPr>
            <a:lvl7pPr marL="2563844" indent="0">
              <a:buNone/>
              <a:defRPr sz="800"/>
            </a:lvl7pPr>
            <a:lvl8pPr marL="2991151" indent="0">
              <a:buNone/>
              <a:defRPr sz="800"/>
            </a:lvl8pPr>
            <a:lvl9pPr marL="3418459" indent="0">
              <a:buNone/>
              <a:defRPr sz="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B1B14-F5A8-45DD-B1B4-70DFA9DCA9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B11C2-0EE2-43F8-B152-D4FD1B9996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2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tags" Target="../tags/tag1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ags" Target="../tags/tag1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ags" Target="../tags/tag1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ags" Target="../tags/tag15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tags" Target="../tags/tag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92.xml"/><Relationship Id="rId7" Type="http://schemas.openxmlformats.org/officeDocument/2006/relationships/slideLayout" Target="../slideLayouts/slideLayout19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1.xml"/><Relationship Id="rId1" Type="http://schemas.openxmlformats.org/officeDocument/2006/relationships/slideLayout" Target="../slideLayouts/slideLayout190.xml"/><Relationship Id="rId6" Type="http://schemas.openxmlformats.org/officeDocument/2006/relationships/slideLayout" Target="../slideLayouts/slideLayout195.xml"/><Relationship Id="rId11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93.xml"/><Relationship Id="rId9" Type="http://schemas.openxmlformats.org/officeDocument/2006/relationships/slideLayout" Target="../slideLayouts/slideLayout198.xml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ags" Target="../tags/tag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ags" Target="../tags/tag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ags" Target="../tags/tag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80" y="228812"/>
            <a:ext cx="8229243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48" tIns="42774" rIns="85548" bIns="42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80" y="1333191"/>
            <a:ext cx="8229243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1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1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742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485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3227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968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285" indent="-320285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4149" indent="-266706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9203" indent="-213126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646" indent="-213126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4090" indent="-213126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2582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80324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8067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5808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42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85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227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968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711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453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195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937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80" y="228812"/>
            <a:ext cx="8229243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48" tIns="42774" rIns="85548" bIns="427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80" y="1333191"/>
            <a:ext cx="8229243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1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fld id="{E34AA199-7F09-FA49-B481-E8685DD530A1}" type="datetimeFigureOut">
              <a:rPr lang="en-US" smtClean="0"/>
              <a:pPr/>
              <a:t>6/5/2017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1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48" tIns="42774" rIns="85548" bIns="4277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fld id="{DA010590-135A-A349-8E59-9E6F81FE9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742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485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3227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968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285" indent="-320285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4149" indent="-266706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9203" indent="-213126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646" indent="-213126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4090" indent="-213126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2582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80324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8067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5808" indent="-21387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42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485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227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968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711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453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195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937" algn="l" defTabSz="85548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80" y="228813"/>
            <a:ext cx="8229243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39" tIns="42770" rIns="85539" bIns="427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80" y="1333191"/>
            <a:ext cx="8229243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2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2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B51900B6-A968-4214-A87A-C8F1C38434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694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388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3082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775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248" indent="-320248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4070" indent="-266676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9082" indent="-213102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477" indent="-213102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3872" indent="-21310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2316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80009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7704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5397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694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88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2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75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69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63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57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50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3131" y="228814"/>
            <a:ext cx="7633698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9" tIns="42765" rIns="85529" bIns="42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3131" y="1333191"/>
            <a:ext cx="7633698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3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3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3E0CFAA2-1387-4C19-8EB3-EEBCBA2848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646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292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2937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581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212" indent="-320212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3991" indent="-26664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8962" indent="-213078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308" indent="-21307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3655" indent="-21307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2050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79695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7341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4987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646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92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937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581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228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872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519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164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3131" y="228816"/>
            <a:ext cx="7633698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0" tIns="42761" rIns="85520" bIns="427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3131" y="1333191"/>
            <a:ext cx="7633698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4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4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F978F0D2-42BC-44DC-B055-BD7917D0DE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597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195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2791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389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176" indent="-320176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3913" indent="-26661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8841" indent="-213054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140" indent="-213054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3437" indent="-21305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1785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79381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6979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4576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597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195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791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389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986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583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180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778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775" y="228816"/>
            <a:ext cx="6316352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11" tIns="42756" rIns="85511" bIns="4275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4247" y="1333191"/>
            <a:ext cx="6325881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5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5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4B749D6C-43C7-440D-B5EC-A0C98897E3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54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509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64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1019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140" indent="-3201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834" indent="-266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721" indent="-2130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971" indent="-2130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3220" indent="-2130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1518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9066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6617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4165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549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99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645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196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744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293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2842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391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775" y="228817"/>
            <a:ext cx="6316352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02" tIns="42752" rIns="85502" bIns="427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4247" y="1333191"/>
            <a:ext cx="6325881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5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6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E053A19D-3E80-4762-8AD8-F61D60F1A7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501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5002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1000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103" indent="-3201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755" indent="-2665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600" indent="-2130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802" indent="-2130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3002" indent="-2130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1253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8752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6254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3754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501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02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500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3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503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003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2504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004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36976" y="113751"/>
            <a:ext cx="8865284" cy="548486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492" tIns="42747" rIns="85492" bIns="42747" anchor="ctr"/>
          <a:lstStyle/>
          <a:p>
            <a:pPr algn="l">
              <a:defRPr/>
            </a:pPr>
            <a:endParaRPr lang="zh-CN" altLang="en-US">
              <a:ea typeface="SimSun" pitchFamily="2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6196" y="228818"/>
            <a:ext cx="8225669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92" tIns="42747" rIns="85492" bIns="4274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6196" y="1333191"/>
            <a:ext cx="8225669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7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7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EDB2640F-4E25-4491-BC00-AC2BCD3725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45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490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3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0980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067" indent="-32006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677" indent="-26652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479" indent="-2129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633" indent="-2129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2785" indent="-2129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0987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8438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5891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3344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53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4905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354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809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261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713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2165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618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6976" y="113753"/>
            <a:ext cx="8865284" cy="548486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483" tIns="42742" rIns="85483" bIns="42742" anchor="ctr"/>
          <a:lstStyle/>
          <a:p>
            <a:pPr algn="l">
              <a:defRPr/>
            </a:pPr>
            <a:endParaRPr lang="zh-CN" altLang="en-US">
              <a:ea typeface="SimSun" pitchFamily="2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6197" y="228819"/>
            <a:ext cx="8225669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83" tIns="42742" rIns="85483" bIns="4274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6197" y="1333191"/>
            <a:ext cx="8225669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8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8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645D0972-3282-4848-AC46-9309C34116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40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480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20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0961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031" indent="-32003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599" indent="-2664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359" indent="-21295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464" indent="-21295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2569" indent="-21295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0722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8124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5529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2933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04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4809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209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616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021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423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827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232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380" y="228819"/>
            <a:ext cx="8229243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73" tIns="42738" rIns="85473" bIns="427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80" y="1333191"/>
            <a:ext cx="8229243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73" tIns="42738" rIns="85473" bIns="42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89" y="5297063"/>
            <a:ext cx="2133243" cy="304200"/>
          </a:xfrm>
          <a:prstGeom prst="rect">
            <a:avLst/>
          </a:prstGeom>
        </p:spPr>
        <p:txBody>
          <a:bodyPr vert="horz" lIns="85473" tIns="42738" rIns="85473" bIns="4273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30" y="5297063"/>
            <a:ext cx="2895540" cy="304200"/>
          </a:xfrm>
          <a:prstGeom prst="rect">
            <a:avLst/>
          </a:prstGeom>
        </p:spPr>
        <p:txBody>
          <a:bodyPr vert="horz" lIns="85473" tIns="42738" rIns="85473" bIns="4273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389" y="5297063"/>
            <a:ext cx="2133243" cy="304200"/>
          </a:xfrm>
          <a:prstGeom prst="rect">
            <a:avLst/>
          </a:prstGeom>
        </p:spPr>
        <p:txBody>
          <a:bodyPr vert="horz" lIns="85473" tIns="42738" rIns="85473" bIns="4273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36323-27C8-4760-8C6B-AA86B3FE37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59555" y="-66131"/>
            <a:ext cx="9263109" cy="584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4349" y="55550"/>
            <a:ext cx="1081510" cy="9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defTabSz="427058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342598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685195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027792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370391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19995" indent="-319995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3520" indent="-266464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238" indent="-212933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295" indent="-212933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2351" indent="-212933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0456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811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5167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523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356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12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063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422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6779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134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489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8846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80" y="228813"/>
            <a:ext cx="8229243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39" tIns="42770" rIns="85539" bIns="427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380" y="1333191"/>
            <a:ext cx="8229243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2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2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39" tIns="42770" rIns="85539" bIns="4277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B51900B6-A968-4214-A87A-C8F1C38434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694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388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3082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775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248" indent="-320248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4070" indent="-266676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9082" indent="-213102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477" indent="-213102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3872" indent="-213102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2316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80009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7704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5397" indent="-21384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694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388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082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775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469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163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857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550" algn="l" defTabSz="8553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3131" y="228814"/>
            <a:ext cx="7633698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9" tIns="42765" rIns="85529" bIns="427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3131" y="1333191"/>
            <a:ext cx="7633698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3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3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29" tIns="42765" rIns="85529" bIns="4276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3E0CFAA2-1387-4C19-8EB3-EEBCBA2848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646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292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2937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581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212" indent="-320212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3991" indent="-26664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8962" indent="-213078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308" indent="-21307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3655" indent="-213078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2050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79695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7341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4987" indent="-21382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646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92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937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581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228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872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519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1164" algn="l" defTabSz="8552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3131" y="228816"/>
            <a:ext cx="7633698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0" tIns="42761" rIns="85520" bIns="427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3131" y="1333191"/>
            <a:ext cx="7633698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4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4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20" tIns="42761" rIns="85520" bIns="4276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F978F0D2-42BC-44DC-B055-BD7917D0DE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5pPr>
      <a:lvl6pPr marL="427597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6pPr>
      <a:lvl7pPr marL="855195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7pPr>
      <a:lvl8pPr marL="1282791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8pPr>
      <a:lvl9pPr marL="1710389" algn="l" rtl="0" eaLnBrk="1" fontAlgn="base" hangingPunct="1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20176" indent="-320176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3913" indent="-26661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cs typeface="+mn-cs"/>
        </a:defRPr>
      </a:lvl2pPr>
      <a:lvl3pPr marL="1068841" indent="-213054" algn="l" rtl="0" eaLnBrk="1" fontAlgn="base" hangingPunct="1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  <a:cs typeface="+mn-cs"/>
        </a:defRPr>
      </a:lvl3pPr>
      <a:lvl4pPr marL="1496140" indent="-213054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cs typeface="+mn-cs"/>
        </a:defRPr>
      </a:lvl4pPr>
      <a:lvl5pPr marL="1923437" indent="-213054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5pPr>
      <a:lvl6pPr marL="2351785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6pPr>
      <a:lvl7pPr marL="2779381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7pPr>
      <a:lvl8pPr marL="3206979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8pPr>
      <a:lvl9pPr marL="3634576" indent="-213800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597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195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791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389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986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583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3180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778" algn="l" defTabSz="855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775" y="228816"/>
            <a:ext cx="6316352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11" tIns="42756" rIns="85511" bIns="4275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4247" y="1333191"/>
            <a:ext cx="6325881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5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5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511" tIns="42756" rIns="85511" bIns="4275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4B749D6C-43C7-440D-B5EC-A0C98897E31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54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509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64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1019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140" indent="-32014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834" indent="-26658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721" indent="-2130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971" indent="-2130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3220" indent="-21303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1518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9066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6617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4165" indent="-2137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549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99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645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196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744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293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2842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391" algn="l" defTabSz="8550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775" y="228817"/>
            <a:ext cx="6316352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02" tIns="42752" rIns="85502" bIns="427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4247" y="1333191"/>
            <a:ext cx="6325881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5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6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502" tIns="42752" rIns="85502" bIns="4275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E053A19D-3E80-4762-8AD8-F61D60F1A7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501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5002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5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1000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103" indent="-3201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755" indent="-26655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600" indent="-2130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802" indent="-2130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3002" indent="-213006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1253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8752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6254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3754" indent="-21375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501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5002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500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3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503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5003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2504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20004" algn="l" defTabSz="85500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136976" y="113751"/>
            <a:ext cx="8865284" cy="548486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492" tIns="42747" rIns="85492" bIns="42747" anchor="ctr"/>
          <a:lstStyle/>
          <a:p>
            <a:pPr algn="l">
              <a:defRPr/>
            </a:pPr>
            <a:endParaRPr lang="zh-CN" altLang="en-US">
              <a:ea typeface="SimSun" pitchFamily="2" charset="-122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6196" y="228818"/>
            <a:ext cx="8225669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92" tIns="42747" rIns="85492" bIns="4274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6196" y="1333191"/>
            <a:ext cx="8225669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7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7" y="5204473"/>
            <a:ext cx="2133243" cy="39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5492" tIns="42747" rIns="85492" bIns="42747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EDB2640F-4E25-4491-BC00-AC2BCD3725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45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490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35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0980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067" indent="-32006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677" indent="-26652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479" indent="-2129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633" indent="-2129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2785" indent="-212982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0987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8438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5891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3344" indent="-21372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53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4905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354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809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261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713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2165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618" algn="l" defTabSz="854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36976" y="113753"/>
            <a:ext cx="8865284" cy="5484866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5483" tIns="42742" rIns="85483" bIns="42742" anchor="ctr"/>
          <a:lstStyle/>
          <a:p>
            <a:pPr algn="l">
              <a:defRPr/>
            </a:pPr>
            <a:endParaRPr lang="zh-CN" altLang="en-US">
              <a:ea typeface="SimSun" pitchFamily="2" charset="-122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6197" y="228819"/>
            <a:ext cx="8225669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83" tIns="42742" rIns="85483" bIns="4274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 naslova matrice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6197" y="1333191"/>
            <a:ext cx="8225669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Kliknite da biste uredili stilove teksta matrice</a:t>
            </a:r>
          </a:p>
          <a:p>
            <a:pPr lvl="1"/>
            <a:r>
              <a:rPr lang="en-US" altLang="zh-CN" smtClean="0"/>
              <a:t>Druga razina</a:t>
            </a:r>
          </a:p>
          <a:p>
            <a:pPr lvl="2"/>
            <a:r>
              <a:rPr lang="en-US" altLang="zh-CN" smtClean="0"/>
              <a:t>Treća razina</a:t>
            </a:r>
          </a:p>
          <a:p>
            <a:pPr lvl="3"/>
            <a:r>
              <a:rPr lang="en-US" altLang="zh-CN" smtClean="0"/>
              <a:t>Četvrta razina</a:t>
            </a:r>
          </a:p>
          <a:p>
            <a:pPr lvl="4"/>
            <a:r>
              <a:rPr lang="en-US" altLang="zh-CN" smtClean="0"/>
              <a:t>Peta razina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88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30" y="5204473"/>
            <a:ext cx="2895540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88" y="5204473"/>
            <a:ext cx="2133243" cy="3967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85483" tIns="42742" rIns="85483" bIns="4274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SimSun" pitchFamily="2" charset="-122"/>
              </a:defRPr>
            </a:lvl1pPr>
          </a:lstStyle>
          <a:p>
            <a:pPr>
              <a:defRPr/>
            </a:pPr>
            <a:fld id="{645D0972-3282-4848-AC46-9309C34116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5pPr>
      <a:lvl6pPr marL="427404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6pPr>
      <a:lvl7pPr marL="85480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7pPr>
      <a:lvl8pPr marL="1282209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8pPr>
      <a:lvl9pPr marL="1709616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000">
          <a:solidFill>
            <a:schemeClr val="tx1"/>
          </a:solidFill>
          <a:latin typeface="Arial" charset="0"/>
        </a:defRPr>
      </a:lvl9pPr>
    </p:titleStyle>
    <p:bodyStyle>
      <a:lvl1pPr marL="320031" indent="-320031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93599" indent="-266494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2pPr>
      <a:lvl3pPr marL="1068359" indent="-21295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3pPr>
      <a:lvl4pPr marL="1495464" indent="-21295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4pPr>
      <a:lvl5pPr marL="1922569" indent="-212958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5pPr>
      <a:lvl6pPr marL="2350722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6pPr>
      <a:lvl7pPr marL="2778124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7pPr>
      <a:lvl8pPr marL="3205529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8pPr>
      <a:lvl9pPr marL="3632933" indent="-21370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404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4809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209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616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021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423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827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232" algn="l" defTabSz="8548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380" y="228819"/>
            <a:ext cx="8229243" cy="95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73" tIns="42738" rIns="85473" bIns="427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  <a:endParaRPr lang="en-US" smtClean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380" y="1333191"/>
            <a:ext cx="8229243" cy="377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473" tIns="42738" rIns="85473" bIns="427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389" y="5297063"/>
            <a:ext cx="2133243" cy="304200"/>
          </a:xfrm>
          <a:prstGeom prst="rect">
            <a:avLst/>
          </a:prstGeom>
        </p:spPr>
        <p:txBody>
          <a:bodyPr vert="horz" lIns="85473" tIns="42738" rIns="85473" bIns="4273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30" y="5297063"/>
            <a:ext cx="2895540" cy="304200"/>
          </a:xfrm>
          <a:prstGeom prst="rect">
            <a:avLst/>
          </a:prstGeom>
        </p:spPr>
        <p:txBody>
          <a:bodyPr vert="horz" lIns="85473" tIns="42738" rIns="85473" bIns="4273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/>
              <a:t>Free Template from www.brainybetty.com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389" y="5297063"/>
            <a:ext cx="2133243" cy="304200"/>
          </a:xfrm>
          <a:prstGeom prst="rect">
            <a:avLst/>
          </a:prstGeom>
        </p:spPr>
        <p:txBody>
          <a:bodyPr vert="horz" lIns="85473" tIns="42738" rIns="85473" bIns="4273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36323-27C8-4760-8C6B-AA86B3FE37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59555" y="-66131"/>
            <a:ext cx="9263109" cy="584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74349" y="55550"/>
            <a:ext cx="1081510" cy="9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427058" rtl="0" eaLnBrk="1" fontAlgn="base" hangingPunct="1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342598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685195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027792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370391" algn="ctr" defTabSz="427058" rtl="0" eaLnBrk="1" fontAlgn="base" hangingPunct="1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19995" indent="-319995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3520" indent="-266464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8238" indent="-212933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95295" indent="-212933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2351" indent="-212933" algn="l" defTabSz="42705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0456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811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5167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2523" indent="-213679" algn="l" defTabSz="42735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27356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4712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2063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422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36779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134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91489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8846" algn="l" defTabSz="427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1.xml"/><Relationship Id="rId4" Type="http://schemas.openxmlformats.org/officeDocument/2006/relationships/hyperlink" Target="mailto:natasa.ljk@gmail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0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686" y="2108544"/>
            <a:ext cx="7846902" cy="1769350"/>
          </a:xfrm>
        </p:spPr>
        <p:txBody>
          <a:bodyPr/>
          <a:lstStyle/>
          <a:p>
            <a:r>
              <a:rPr lang="en-US" sz="4000" b="1" dirty="0" smtClean="0"/>
              <a:t>Započnimo s eTwinning projektima upoznavajući eTwinning Live</a:t>
            </a:r>
            <a:endParaRPr lang="hr-HR" sz="40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4153644"/>
            <a:ext cx="3349505" cy="1139846"/>
          </a:xfrm>
        </p:spPr>
        <p:txBody>
          <a:bodyPr rtlCol="0">
            <a:normAutofit fontScale="62500" lnSpcReduction="20000"/>
          </a:bodyPr>
          <a:lstStyle/>
          <a:p>
            <a:pPr indent="-510217"/>
            <a:r>
              <a:rPr lang="hr-H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mr. Nataša Ljubić Klemše, </a:t>
            </a:r>
          </a:p>
          <a:p>
            <a:pPr indent="-510217"/>
            <a:r>
              <a:rPr lang="hr-H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učiteljica savjetnica</a:t>
            </a:r>
          </a:p>
          <a:p>
            <a:pPr indent="-510217"/>
            <a:r>
              <a:rPr lang="hr-H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eTwinning ambasadorica</a:t>
            </a:r>
          </a:p>
          <a:p>
            <a:pPr indent="-510217"/>
            <a:r>
              <a:rPr lang="hr-HR" sz="25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natasa.ljk@gmail.com; @NatasaLJK</a:t>
            </a:r>
          </a:p>
        </p:txBody>
      </p:sp>
      <p:pic>
        <p:nvPicPr>
          <p:cNvPr id="4" name="Picture 2" descr="P:\11. ETWINNING\2015\5.MOBILNOSTI\3.Poziv_srpanj\Slavenski_seminar-Dubrovnik\prezentacije_radionice\etwinning\etwwining banne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97294"/>
            <a:ext cx="91440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 smtClean="0"/>
              <a:t>Omogućuje: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regledava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nje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komentira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nje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i označava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nje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sa „Sviđa mi se“ poruk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 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 objav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osoba koje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pratite</a:t>
            </a: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č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ita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nje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novosti Središnje službe za podršku (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CSS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 i svoje Nacionalne službe za podršku (NS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pregledavanje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što je sada „Live“, odnosno kojim se mrežnim događanjima možete priključiti</a:t>
            </a:r>
            <a:endParaRPr lang="hr-HR" sz="28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la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nje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poruk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koje će se pojaviti u tekućim obavijestima osoba koje vas prate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55976" y="958997"/>
            <a:ext cx="4608512" cy="3266655"/>
          </a:xfrm>
        </p:spPr>
        <p:txBody>
          <a:bodyPr/>
          <a:lstStyle/>
          <a:p>
            <a:pPr>
              <a:buNone/>
            </a:pP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	Moguće je 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drugim osobama na eTwinningu reći što radite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moguće je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objavit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poruke s poveznicama i slikama (ta značajka također postoji u vašem profilu).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9" y="769267"/>
            <a:ext cx="3024337" cy="28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2356" y="4009628"/>
            <a:ext cx="5781675" cy="148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3779912" y="4009628"/>
            <a:ext cx="1224136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0" name="Ravni poveznik sa strelicom 9"/>
          <p:cNvCxnSpPr/>
          <p:nvPr/>
        </p:nvCxnSpPr>
        <p:spPr>
          <a:xfrm flipH="1">
            <a:off x="4355976" y="1273324"/>
            <a:ext cx="360040" cy="2592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96744" cy="140984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83031" y="1409841"/>
            <a:ext cx="4709249" cy="405734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" name="TekstniOkvir 5"/>
          <p:cNvSpPr txBox="1"/>
          <p:nvPr/>
        </p:nvSpPr>
        <p:spPr>
          <a:xfrm>
            <a:off x="179512" y="1299747"/>
            <a:ext cx="1367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Podrška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6300192" y="481236"/>
            <a:ext cx="792088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sa strelicom 8"/>
          <p:cNvCxnSpPr/>
          <p:nvPr/>
        </p:nvCxnSpPr>
        <p:spPr>
          <a:xfrm flipV="1">
            <a:off x="1691146" y="697260"/>
            <a:ext cx="4465564" cy="864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2827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5816" y="159183"/>
            <a:ext cx="6014392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Krenimo od prijave (Login): </a:t>
            </a:r>
            <a:endParaRPr lang="hr-H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5" y="2641476"/>
            <a:ext cx="2419070" cy="220608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Promijenite jezik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ajnovije vijesti na naslovnoj stranici</a:t>
            </a:r>
          </a:p>
          <a:p>
            <a:endParaRPr lang="hr-HR" sz="1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7908" y="2110275"/>
            <a:ext cx="4722544" cy="352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ravokutnik 9"/>
          <p:cNvSpPr/>
          <p:nvPr/>
        </p:nvSpPr>
        <p:spPr>
          <a:xfrm>
            <a:off x="7704348" y="2110275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3" name="Ravni poveznik sa strelicom 12"/>
          <p:cNvCxnSpPr/>
          <p:nvPr/>
        </p:nvCxnSpPr>
        <p:spPr>
          <a:xfrm flipV="1">
            <a:off x="1343622" y="3577580"/>
            <a:ext cx="423649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556" y="857167"/>
            <a:ext cx="8064896" cy="111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avni poveznik sa strelicom 10"/>
          <p:cNvCxnSpPr/>
          <p:nvPr/>
        </p:nvCxnSpPr>
        <p:spPr>
          <a:xfrm flipV="1">
            <a:off x="1043608" y="2281436"/>
            <a:ext cx="6552728" cy="836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0220" y="277213"/>
            <a:ext cx="6773366" cy="75954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400" b="1" dirty="0" smtClean="0"/>
              <a:t>Uređivanje profila</a:t>
            </a:r>
            <a:endParaRPr lang="hr-HR" sz="4400" b="1" dirty="0"/>
          </a:p>
        </p:txBody>
      </p:sp>
      <p:sp>
        <p:nvSpPr>
          <p:cNvPr id="8" name="TextBox 3"/>
          <p:cNvSpPr txBox="1"/>
          <p:nvPr/>
        </p:nvSpPr>
        <p:spPr>
          <a:xfrm>
            <a:off x="7549410" y="1764011"/>
            <a:ext cx="1584176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Klik na </a:t>
            </a:r>
            <a:r>
              <a:rPr lang="hr-HR" sz="2000" b="1" dirty="0" smtClean="0">
                <a:solidFill>
                  <a:srgbClr val="00B0F0"/>
                </a:solidFill>
              </a:rPr>
              <a:t>Uredi</a:t>
            </a:r>
            <a:endParaRPr lang="hr-HR" sz="2000" b="1" dirty="0">
              <a:solidFill>
                <a:srgbClr val="00B0F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79514" y="3256430"/>
            <a:ext cx="2490983" cy="63642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Klik na </a:t>
            </a:r>
            <a:r>
              <a:rPr lang="hr-HR" sz="2000" b="1" dirty="0" smtClean="0">
                <a:solidFill>
                  <a:srgbClr val="00B0F0"/>
                </a:solidFill>
              </a:rPr>
              <a:t>ime i prezime</a:t>
            </a: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4" y="837053"/>
            <a:ext cx="2199940" cy="209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>
            <a:off x="899592" y="2461995"/>
            <a:ext cx="864096" cy="3160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5967" y="1036753"/>
            <a:ext cx="4693443" cy="43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6804248" y="1993404"/>
            <a:ext cx="864096" cy="468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9467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60220" y="277213"/>
            <a:ext cx="6773366" cy="75954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400" b="1" dirty="0" smtClean="0"/>
              <a:t>Uređivanje profila</a:t>
            </a:r>
            <a:endParaRPr lang="hr-HR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86146" y="1923185"/>
            <a:ext cx="2520280" cy="303708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Raspišite se o vašim interesima</a:t>
            </a:r>
          </a:p>
          <a:p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Što je bolja popunjenost profila, lakše je nalaženje partnera na eTwinningu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683" y="1345332"/>
            <a:ext cx="627846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10417" y="1427834"/>
            <a:ext cx="2185319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Picture 3" descr="C:\Users\trezek\AppData\Local\Microsoft\Windows\Temporary Internet Files\Content.IE5\NISCV1YQ\lgi01a201310212300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535" y="1036753"/>
            <a:ext cx="670384" cy="5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9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" y="-9773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0220" y="277213"/>
            <a:ext cx="6773366" cy="75954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400" b="1" dirty="0" smtClean="0"/>
              <a:t>Uređivanje profila</a:t>
            </a:r>
            <a:endParaRPr lang="hr-HR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057301"/>
            <a:ext cx="1830270" cy="119042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Moje slike</a:t>
            </a:r>
          </a:p>
          <a:p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trezek\AppData\Local\Microsoft\Windows\Temporary Internet Files\Content.IE5\NISCV1YQ\lgi01a201310212300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036753"/>
            <a:ext cx="670384" cy="5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2425452"/>
            <a:ext cx="535236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>
            <a:off x="452516" y="1057301"/>
            <a:ext cx="190770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99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6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8924" y="78146"/>
            <a:ext cx="6773366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1">
                    <a:lumMod val="50000"/>
                  </a:schemeClr>
                </a:solidFill>
              </a:rPr>
              <a:t>Uređivanje profila</a:t>
            </a:r>
            <a:endParaRPr lang="hr-H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116885"/>
            <a:ext cx="3246858" cy="2790865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Ako ste promijenili ustanovu, nemojte brisati staru već dodajte novu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Odgovor na pitanje „Radite li još uvijek u toj školi?”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Pripazite da su Vaši podaci uvijek ažurirani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30" y="1417340"/>
            <a:ext cx="4352188" cy="257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-10966" y="1864857"/>
            <a:ext cx="190770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3" descr="C:\Users\trezek\AppData\Local\Microsoft\Windows\Temporary Internet Files\Content.IE5\NISCV1YQ\lgi01a201310212300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535" y="1036753"/>
            <a:ext cx="670384" cy="5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" y="-9773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0220" y="277213"/>
            <a:ext cx="6773366" cy="75954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400" b="1" dirty="0" smtClean="0"/>
              <a:t>Uređivanje profila</a:t>
            </a:r>
            <a:endParaRPr lang="hr-HR" sz="4400" b="1" dirty="0"/>
          </a:p>
        </p:txBody>
      </p:sp>
      <p:pic>
        <p:nvPicPr>
          <p:cNvPr id="5123" name="Picture 3" descr="C:\Users\trezek\AppData\Local\Microsoft\Windows\Temporary Internet Files\Content.IE5\NISCV1YQ\lgi01a201310212300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535" y="1036753"/>
            <a:ext cx="670384" cy="5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59" y="4514904"/>
            <a:ext cx="6912769" cy="451763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*Važno:  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Označite da ste dostupni za eTw projekt</a:t>
            </a:r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219" y="1595406"/>
            <a:ext cx="67141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755577" y="2857500"/>
            <a:ext cx="252028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6588223" y="2425452"/>
            <a:ext cx="93610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599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66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8924" y="78146"/>
            <a:ext cx="6773366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000" b="1" dirty="0" smtClean="0">
                <a:solidFill>
                  <a:schemeClr val="bg1">
                    <a:lumMod val="50000"/>
                  </a:schemeClr>
                </a:solidFill>
              </a:rPr>
              <a:t>Uređivanje profila</a:t>
            </a:r>
            <a:endParaRPr lang="hr-HR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8144" y="1633364"/>
            <a:ext cx="3038425" cy="285242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vi-VN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uređivanje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postavki Privatnosti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ne zaboravite kliknuti na Sačuvajte promjene (Save)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hr-HR" sz="2000" b="1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55109" indent="-255109">
              <a:buFontTx/>
              <a:buChar char="-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Tx/>
              <a:buChar char="-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Tx/>
              <a:buChar char="-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Tx/>
              <a:buChar char="-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Tx/>
              <a:buChar char="-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009114"/>
            <a:ext cx="4968552" cy="306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179512" y="2281436"/>
            <a:ext cx="190770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4" name="Picture 3" descr="C:\Users\trezek\AppData\Local\Microsoft\Windows\Temporary Internet Files\Content.IE5\NISCV1YQ\lgi01a201310212300[1].jpg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3535" y="1036753"/>
            <a:ext cx="670384" cy="5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90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/>
              <a:t>eTwinning</a:t>
            </a:r>
            <a:endParaRPr lang="hr-HR" dirty="0"/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zajednica škola i vrtića u Europi (37 država)</a:t>
            </a:r>
          </a:p>
          <a:p>
            <a:pPr algn="just">
              <a:defRPr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dostupan na 28 jezika</a:t>
            </a:r>
          </a:p>
          <a:p>
            <a:pPr algn="just">
              <a:defRPr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dio </a:t>
            </a:r>
            <a:r>
              <a:rPr lang="hr-HR" sz="2000" b="1" dirty="0" err="1" smtClean="0">
                <a:solidFill>
                  <a:schemeClr val="bg1">
                    <a:lumMod val="50000"/>
                  </a:schemeClr>
                </a:solidFill>
              </a:rPr>
              <a:t>European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r-HR" sz="2000" b="1" dirty="0" err="1" smtClean="0">
                <a:solidFill>
                  <a:schemeClr val="bg1">
                    <a:lumMod val="50000"/>
                  </a:schemeClr>
                </a:solidFill>
              </a:rPr>
              <a:t>Schoolneta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– konzorcij 31 europskog ministarstva</a:t>
            </a:r>
          </a:p>
          <a:p>
            <a:pPr algn="just">
              <a:defRPr/>
            </a:pPr>
            <a:r>
              <a:rPr lang="hr-HR" sz="2000" b="1" dirty="0" err="1" smtClean="0">
                <a:solidFill>
                  <a:schemeClr val="bg1">
                    <a:lumMod val="50000"/>
                  </a:schemeClr>
                </a:solidFill>
              </a:rPr>
              <a:t>online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platforma za suradnju odgojno-obrazovnih institucija</a:t>
            </a:r>
          </a:p>
          <a:p>
            <a:pPr algn="just">
              <a:defRPr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projektna </a:t>
            </a:r>
            <a:r>
              <a:rPr lang="hr-HR" sz="2000" b="1" dirty="0">
                <a:solidFill>
                  <a:schemeClr val="bg1">
                    <a:lumMod val="50000"/>
                  </a:schemeClr>
                </a:solidFill>
              </a:rPr>
              <a:t>nastava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i rad → </a:t>
            </a:r>
            <a:r>
              <a:rPr lang="hr-HR" sz="2000" b="1" dirty="0">
                <a:solidFill>
                  <a:schemeClr val="bg1">
                    <a:lumMod val="50000"/>
                  </a:schemeClr>
                </a:solidFill>
              </a:rPr>
              <a:t>temelj: međunarodna suradnja i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IKT</a:t>
            </a:r>
            <a:endParaRPr lang="hr-B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1"/>
          <p:cNvGraphicFramePr/>
          <p:nvPr>
            <p:extLst>
              <p:ext uri="{D42A27DB-BD31-4B8C-83A1-F6EECF244321}">
                <p14:modId xmlns="" xmlns:p14="http://schemas.microsoft.com/office/powerpoint/2010/main" val="2178783838"/>
              </p:ext>
            </p:extLst>
          </p:nvPr>
        </p:nvGraphicFramePr>
        <p:xfrm>
          <a:off x="1043608" y="3367759"/>
          <a:ext cx="6504384" cy="1737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" y="-82827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1078" y="157201"/>
            <a:ext cx="6783694" cy="63642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3600" b="1" dirty="0" smtClean="0"/>
              <a:t>Profil – O meni </a:t>
            </a:r>
            <a:endParaRPr lang="hr-HR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985292"/>
            <a:ext cx="5826417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/>
          <p:nvPr/>
        </p:nvSpPr>
        <p:spPr>
          <a:xfrm>
            <a:off x="6869" y="3505572"/>
            <a:ext cx="2736304" cy="1005761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Na kraju provjerite vaše postavke i popunjenost profila!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7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 smtClean="0"/>
              <a:t>Korisnici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pronalaženje zanimljivih </a:t>
            </a:r>
            <a:r>
              <a:rPr lang="hr-HR" sz="2800" b="1" dirty="0" err="1" smtClean="0">
                <a:solidFill>
                  <a:schemeClr val="bg1">
                    <a:lumMod val="50000"/>
                  </a:schemeClr>
                </a:solidFill>
              </a:rPr>
              <a:t>eTwinnera</a:t>
            </a:r>
            <a:endParaRPr lang="hr-H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uspostavljanje kontakata</a:t>
            </a: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umrežavanje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3289548"/>
            <a:ext cx="88773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1331640" y="3865612"/>
            <a:ext cx="1080120" cy="47168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10" y="-142833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8797" y="155650"/>
            <a:ext cx="5245258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Korisnici</a:t>
            </a:r>
            <a:endParaRPr lang="hr-HR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266844" y="853634"/>
            <a:ext cx="2736304" cy="1929091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Pretražite eTwinning po ključnim riječima, nazivima škola ili imenima korisnika</a:t>
            </a:r>
          </a:p>
          <a:p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* opcija proširene pretrage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6" name="Picture 4" descr="P:\11. ETWINNING\2015\5.MOBILNOSTI\3.Poziv_srpanj\Slavenski_seminar-Dubrovnik\prezentacije_radionice\etwinning\prt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5040" y="2827497"/>
            <a:ext cx="3068960" cy="28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90" y="1117308"/>
            <a:ext cx="5799059" cy="369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14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" y="7586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8797" y="155650"/>
            <a:ext cx="5245258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Korisnici</a:t>
            </a:r>
            <a:endParaRPr lang="hr-HR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721687" y="1477348"/>
            <a:ext cx="3312368" cy="3714195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Rezultati pretraživanja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Klik na ime i prezime korisnika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/>
          </a:p>
          <a:p>
            <a:pPr marL="255109" indent="-255109">
              <a:buFontTx/>
              <a:buChar char="-"/>
            </a:pPr>
            <a:endParaRPr lang="hr-HR" dirty="0"/>
          </a:p>
          <a:p>
            <a:pPr marL="255109" indent="-255109">
              <a:buFontTx/>
              <a:buChar char="-"/>
            </a:pPr>
            <a:endParaRPr lang="hr-HR" dirty="0" smtClean="0"/>
          </a:p>
          <a:p>
            <a:pPr marL="255109" indent="-255109">
              <a:buFontTx/>
              <a:buChar char="-"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7426"/>
            <a:ext cx="56959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2641476"/>
            <a:ext cx="3672509" cy="298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1763688" y="3433564"/>
            <a:ext cx="1224136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4" name="Ravni poveznik sa strelicom 13"/>
          <p:cNvCxnSpPr/>
          <p:nvPr/>
        </p:nvCxnSpPr>
        <p:spPr>
          <a:xfrm flipH="1">
            <a:off x="3131840" y="3577580"/>
            <a:ext cx="237626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58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8797" y="155650"/>
            <a:ext cx="5245258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Korisnici</a:t>
            </a:r>
            <a:endParaRPr lang="hr-HR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00192" y="1395562"/>
            <a:ext cx="2245588" cy="312941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Osobni profil korisnika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18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Slanje zahtjeva za kontakt – budući projektni partner?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Nova opcija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Follow/Slijedi</a:t>
            </a:r>
            <a:endParaRPr lang="hr-HR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1800" b="1" dirty="0" smtClean="0">
                <a:solidFill>
                  <a:schemeClr val="bg1">
                    <a:lumMod val="50000"/>
                  </a:schemeClr>
                </a:solidFill>
              </a:rPr>
              <a:t>Praćenje aktivnosti korisnika</a:t>
            </a:r>
            <a:endParaRPr lang="hr-HR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448663"/>
            <a:ext cx="5412515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4799939" y="1485897"/>
            <a:ext cx="1368152" cy="420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467544" y="3068523"/>
            <a:ext cx="2180452" cy="8400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>
            <a:off x="467544" y="1185862"/>
            <a:ext cx="4104456" cy="13836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42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/>
              <a:t>Kontakti i praćenje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Kontakti: 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kolege s kojima redovito radite i osobe s kojima možete pokrenuti zajednički projekt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Praćenje:</a:t>
            </a:r>
          </a:p>
          <a:p>
            <a:r>
              <a:rPr lang="vi-VN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možete dobivati obavijesti od tih osoba, čak i ako nisu među vašim kontaktima</a:t>
            </a:r>
            <a:endParaRPr lang="hr-HR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 smtClean="0"/>
              <a:t>Kontakti i praćenje</a:t>
            </a: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3568" y="4153643"/>
            <a:ext cx="2304256" cy="66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3121181"/>
            <a:ext cx="2304256" cy="85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5038" y="2653456"/>
            <a:ext cx="2686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5988" y="3758355"/>
            <a:ext cx="2705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/>
          <p:nvPr/>
        </p:nvSpPr>
        <p:spPr>
          <a:xfrm>
            <a:off x="683568" y="1489348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ŽELITE LI ZNATI</a:t>
            </a:r>
          </a:p>
          <a:p>
            <a:r>
              <a:rPr lang="hr-HR" sz="2000" b="1" dirty="0" smtClean="0">
                <a:solidFill>
                  <a:schemeClr val="accent1"/>
                </a:solidFill>
              </a:rPr>
              <a:t>ŠTO VAŠE KOLEGICE/KOLEGE</a:t>
            </a:r>
          </a:p>
          <a:p>
            <a:r>
              <a:rPr lang="hr-HR" sz="2000" b="1" dirty="0" smtClean="0">
                <a:solidFill>
                  <a:schemeClr val="accent1"/>
                </a:solidFill>
              </a:rPr>
              <a:t>OBJAVLJUJU NA</a:t>
            </a:r>
          </a:p>
          <a:p>
            <a:r>
              <a:rPr lang="hr-HR" sz="2000" b="1" dirty="0" err="1" smtClean="0">
                <a:solidFill>
                  <a:schemeClr val="accent1"/>
                </a:solidFill>
              </a:rPr>
              <a:t>eTwinningu</a:t>
            </a:r>
            <a:r>
              <a:rPr lang="hr-HR" sz="2000" b="1" dirty="0" smtClean="0">
                <a:solidFill>
                  <a:schemeClr val="accent1"/>
                </a:solidFill>
              </a:rPr>
              <a:t>?</a:t>
            </a:r>
            <a:endParaRPr lang="hr-HR" sz="2000" b="1" dirty="0">
              <a:solidFill>
                <a:schemeClr val="accent1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5220072" y="1489348"/>
            <a:ext cx="2196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1"/>
                </a:solidFill>
              </a:rPr>
              <a:t>ŽELITE LI ZAPOČETI</a:t>
            </a:r>
          </a:p>
          <a:p>
            <a:r>
              <a:rPr lang="hr-HR" sz="2000" b="1" dirty="0" smtClean="0">
                <a:solidFill>
                  <a:schemeClr val="accent1"/>
                </a:solidFill>
              </a:rPr>
              <a:t>PROJEKT NA</a:t>
            </a:r>
          </a:p>
          <a:p>
            <a:r>
              <a:rPr lang="hr-HR" sz="2000" b="1" dirty="0" err="1" smtClean="0">
                <a:solidFill>
                  <a:schemeClr val="accent1"/>
                </a:solidFill>
              </a:rPr>
              <a:t>eTwinningu</a:t>
            </a:r>
            <a:r>
              <a:rPr lang="hr-HR" sz="2000" b="1" dirty="0" smtClean="0">
                <a:solidFill>
                  <a:schemeClr val="accent1"/>
                </a:solidFill>
              </a:rPr>
              <a:t>?</a:t>
            </a:r>
            <a:endParaRPr lang="hr-HR" sz="2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380" y="1777379"/>
            <a:ext cx="8229243" cy="3327895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Aktivnosti 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kontakata 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neće biti vidljive u vašim tekućim obavijestima ako ne </a:t>
            </a:r>
            <a:r>
              <a:rPr lang="hr-HR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pratite 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te osobe.</a:t>
            </a:r>
          </a:p>
          <a:p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Ukratko, </a:t>
            </a:r>
            <a:r>
              <a:rPr lang="hr-HR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eTwinneri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će biti automatski obaviješteni samo o ljudima koje prate.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8797" y="155650"/>
            <a:ext cx="5245258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Obavijesti</a:t>
            </a:r>
            <a:endParaRPr lang="hr-HR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6719" y="2737485"/>
            <a:ext cx="8035723" cy="2790865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Pregled zahtjeva za kontakt (contact request)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06131" indent="-306131">
              <a:buAutoNum type="arabicPeriod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Korisnik je prihvatio naš zahtjev</a:t>
            </a:r>
          </a:p>
          <a:p>
            <a:pPr marL="306131" indent="-306131">
              <a:buAutoNum type="arabicPeriod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Mi smo dobili zahtjev od korisnika</a:t>
            </a:r>
          </a:p>
          <a:p>
            <a:pPr marL="306131" indent="-306131">
              <a:buAutoNum type="arabicPeriod"/>
            </a:pPr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306131" indent="-306131">
              <a:buFont typeface="Arial" panose="020B0604020202020204" pitchFamily="34" charset="0"/>
              <a:buChar char="•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Podsjetnici za događanja (Events)</a:t>
            </a:r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62" y="1129308"/>
            <a:ext cx="88582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7956376" y="985292"/>
            <a:ext cx="576066" cy="64807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454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9025" y="155650"/>
            <a:ext cx="6406271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000" b="1" dirty="0" smtClean="0"/>
              <a:t>Twinmail</a:t>
            </a:r>
            <a:endParaRPr lang="hr-HR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28185" y="1230964"/>
            <a:ext cx="2377689" cy="328330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sz="2400" b="1" dirty="0" err="1" smtClean="0">
                <a:solidFill>
                  <a:schemeClr val="bg1">
                    <a:lumMod val="50000"/>
                  </a:schemeClr>
                </a:solidFill>
              </a:rPr>
              <a:t>Twinmail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 – pregled i slanje pošte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4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/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slanje poruke korisniku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661585"/>
            <a:ext cx="2223074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025" y="3801445"/>
            <a:ext cx="6232921" cy="15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107504" y="3532332"/>
            <a:ext cx="2511105" cy="693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276" y="853634"/>
            <a:ext cx="6018909" cy="257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a 10"/>
          <p:cNvSpPr/>
          <p:nvPr/>
        </p:nvSpPr>
        <p:spPr>
          <a:xfrm>
            <a:off x="5796136" y="853634"/>
            <a:ext cx="576064" cy="3773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682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mpeu_PP_h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" y="-31092"/>
            <a:ext cx="9130135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4117412" y="282908"/>
            <a:ext cx="475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eTwinning …</a:t>
            </a:r>
            <a:endParaRPr lang="hr-HR" sz="36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899592" y="1021407"/>
            <a:ext cx="797031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dirty="0" smtClean="0"/>
              <a:t>	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eTwinning nudi sigurnu i besplatnu platformu za odgojno – obrazovne djelatnike (učitelje, ravnatelje, knjižničare, </a:t>
            </a:r>
            <a:r>
              <a:rPr lang="hr-HR" sz="2400" b="1" dirty="0" err="1" smtClean="0">
                <a:solidFill>
                  <a:schemeClr val="bg1">
                    <a:lumMod val="50000"/>
                  </a:schemeClr>
                </a:solidFill>
              </a:rPr>
              <a:t>itd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), koji rade u školama i dječjim vrtićima europskih država sudionica </a:t>
            </a:r>
            <a:r>
              <a:rPr lang="hr-HR" sz="2400" b="1" dirty="0" err="1" smtClean="0">
                <a:solidFill>
                  <a:schemeClr val="bg1">
                    <a:lumMod val="50000"/>
                  </a:schemeClr>
                </a:solidFill>
              </a:rPr>
              <a:t>eTwinninga</a:t>
            </a:r>
            <a:endParaRPr lang="hr-H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 defTabSz="4572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hr-H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	koristeći platformu članovi mogu komunicirati, surađivati, razvijati projekte, razmjenjivati znanja i iskustva te postati dijelom najzanimljivije obrazovne zajednice u Europi</a:t>
            </a:r>
          </a:p>
          <a:p>
            <a:pPr>
              <a:buFontTx/>
              <a:buChar char="-"/>
            </a:pPr>
            <a:endParaRPr lang="hr-HR" sz="2400" dirty="0" smtClean="0">
              <a:solidFill>
                <a:schemeClr val="accent5"/>
              </a:solidFill>
            </a:endParaRPr>
          </a:p>
        </p:txBody>
      </p:sp>
      <p:sp>
        <p:nvSpPr>
          <p:cNvPr id="6" name="5-kraka zvijezda 5"/>
          <p:cNvSpPr/>
          <p:nvPr/>
        </p:nvSpPr>
        <p:spPr>
          <a:xfrm>
            <a:off x="899592" y="1117306"/>
            <a:ext cx="288032" cy="30003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5-kraka zvijezda 7"/>
          <p:cNvSpPr/>
          <p:nvPr/>
        </p:nvSpPr>
        <p:spPr>
          <a:xfrm>
            <a:off x="907976" y="3073524"/>
            <a:ext cx="288032" cy="30003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12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b="1" dirty="0" smtClean="0"/>
              <a:t>Grupe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virtualna mjesta na kojima se </a:t>
            </a:r>
            <a:r>
              <a:rPr lang="hr-HR" sz="2800" b="1" dirty="0" err="1" smtClean="0">
                <a:solidFill>
                  <a:schemeClr val="bg1">
                    <a:lumMod val="50000"/>
                  </a:schemeClr>
                </a:solidFill>
              </a:rPr>
              <a:t>eTwinneri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 susreću i raspravljaju o specifičnim temama, idejama i zajedničkim interesima</a:t>
            </a: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postoje brojne grupe pod sponzorstvom CSS-a, dok mnogim drugima upravljaju </a:t>
            </a:r>
            <a:r>
              <a:rPr lang="hr-HR" sz="2800" b="1" dirty="0" err="1" smtClean="0">
                <a:solidFill>
                  <a:schemeClr val="bg1">
                    <a:lumMod val="50000"/>
                  </a:schemeClr>
                </a:solidFill>
              </a:rPr>
              <a:t>eTwinneri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 poput vas</a:t>
            </a: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osnivanje nove grupe – provjerite postoji li već takva ili slična grupa</a:t>
            </a:r>
          </a:p>
          <a:p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odobrenje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8797" y="155650"/>
            <a:ext cx="5245258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Grupe</a:t>
            </a:r>
            <a:endParaRPr lang="hr-HR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656366" y="1417937"/>
            <a:ext cx="2377689" cy="365263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Priključivanje i otvaranje novih skupina na različite teme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Razmjena iskustava s ostalim korisnicima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853633"/>
            <a:ext cx="6332838" cy="453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958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 smtClean="0"/>
              <a:t>Partnerski forumi</a:t>
            </a:r>
            <a:r>
              <a:rPr lang="hr-HR" sz="4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sz="44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pretraživanje i potraživanje projektnih partnera</a:t>
            </a:r>
          </a:p>
          <a:p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kategorizirani po dobi djece/učenika/sudionika</a:t>
            </a:r>
          </a:p>
          <a:p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857500"/>
            <a:ext cx="88582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5292080" y="3433564"/>
            <a:ext cx="1800200" cy="5383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7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9714" y="130476"/>
            <a:ext cx="7414383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ctr"/>
            <a:r>
              <a:rPr lang="hr-HR" sz="4000" b="1" dirty="0" smtClean="0"/>
              <a:t>Partnerski forumi</a:t>
            </a:r>
            <a:endParaRPr lang="hr-HR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436096" y="828460"/>
            <a:ext cx="3096344" cy="155975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Direktno traženje partnera *nova opcija eTwinninga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Pretraga po ključnim riječima i kategorijama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rgbClr val="FF0000"/>
                </a:solidFill>
              </a:rPr>
              <a:t>Proširena pretraga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2209428"/>
            <a:ext cx="3294137" cy="335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Ravni poveznik sa strelicom 12"/>
          <p:cNvCxnSpPr/>
          <p:nvPr/>
        </p:nvCxnSpPr>
        <p:spPr>
          <a:xfrm flipV="1">
            <a:off x="4932040" y="1993404"/>
            <a:ext cx="504056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677" y="828460"/>
            <a:ext cx="4713363" cy="422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628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2" y="130476"/>
            <a:ext cx="6686549" cy="119042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Pregled stručnih usavršavanja</a:t>
            </a:r>
            <a:br>
              <a:rPr lang="hr-HR" sz="3600" b="1" dirty="0" smtClean="0"/>
            </a:br>
            <a:r>
              <a:rPr lang="hr-HR" sz="3600" b="1" dirty="0" smtClean="0"/>
              <a:t>Home/Početna stranica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2077413"/>
            <a:ext cx="2462473" cy="285242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Najnovije vijesti na  početnoj stranici</a:t>
            </a:r>
            <a:b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hr-H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	Klik na rubriku Događanja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417340"/>
            <a:ext cx="5688632" cy="409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lipsa 11"/>
          <p:cNvSpPr/>
          <p:nvPr/>
        </p:nvSpPr>
        <p:spPr>
          <a:xfrm>
            <a:off x="1835696" y="1777380"/>
            <a:ext cx="864096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/>
          <p:cNvSpPr/>
          <p:nvPr/>
        </p:nvSpPr>
        <p:spPr>
          <a:xfrm>
            <a:off x="395536" y="3073524"/>
            <a:ext cx="1872208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35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2" y="42914"/>
            <a:ext cx="6686549" cy="119042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Pregled stručnih usavršavanja</a:t>
            </a:r>
            <a:br>
              <a:rPr lang="hr-HR" sz="3600" b="1" dirty="0" smtClean="0"/>
            </a:br>
            <a:r>
              <a:rPr lang="hr-HR" sz="3600" b="1" dirty="0" smtClean="0"/>
              <a:t>Događanja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00997" y="2077415"/>
            <a:ext cx="2592288" cy="3221752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Pretraga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Pregled događanja – kalendar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Kod svakog oznaka „online”/onsite”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186" y="1283990"/>
            <a:ext cx="5688632" cy="409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1691680" y="1561356"/>
            <a:ext cx="936104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767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2" y="130476"/>
            <a:ext cx="6686549" cy="119042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Događanja</a:t>
            </a:r>
          </a:p>
          <a:p>
            <a:r>
              <a:rPr lang="hr-HR" sz="3600" b="1" dirty="0" smtClean="0"/>
              <a:t>- fizička, na mreži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8772" y="1654221"/>
            <a:ext cx="3139146" cy="4452858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Klik na</a:t>
            </a:r>
            <a:b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Pridružite se ovom događanju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Pregled polaznika, Forum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15 min ranije prijava za sudjelovanje na događanju</a:t>
            </a:r>
            <a:b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(podsjetnik u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Obavijestima</a:t>
            </a:r>
            <a:r>
              <a:rPr lang="hr-HR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320902"/>
            <a:ext cx="5544616" cy="39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179512" y="2425452"/>
            <a:ext cx="1944216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28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2" y="130476"/>
            <a:ext cx="6686549" cy="63642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Stručna usavršavanja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67544" y="1210896"/>
            <a:ext cx="835292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995" indent="-319995" defTabSz="42705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vi-VN" sz="2400" b="1" u="sng" dirty="0" smtClean="0"/>
              <a:t>Mrežni događaji</a:t>
            </a:r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</a:rPr>
              <a:t> su kratki, intenzivni i zabavni tečajevi koji vam daju uvod u nove teme, motiviraju vas i pomažu razviti nove vještine, a ne zahtijevaju mnogo vremena.</a:t>
            </a:r>
          </a:p>
          <a:p>
            <a:pPr marL="319995" indent="-319995" defTabSz="427058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vi-VN" sz="2400" b="1" u="sng" dirty="0" smtClean="0"/>
              <a:t>Mrežni seminari</a:t>
            </a:r>
            <a:r>
              <a:rPr lang="vi-VN" sz="2400" b="1" dirty="0" smtClean="0"/>
              <a:t> </a:t>
            </a:r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</a:rPr>
              <a:t>su video komunikacijska događanja uživo u trajanju od jednog sata gdje možete učiti, razgovarati i raspravljati na razne teme.</a:t>
            </a:r>
          </a:p>
          <a:p>
            <a:pPr marL="319995" indent="-319995" defTabSz="427058" fontAlgn="base">
              <a:spcBef>
                <a:spcPct val="20000"/>
              </a:spcBef>
              <a:spcAft>
                <a:spcPct val="0"/>
              </a:spcAft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vi-VN" sz="2400" b="1" dirty="0" smtClean="0">
                <a:solidFill>
                  <a:schemeClr val="bg1">
                    <a:lumMod val="50000"/>
                  </a:schemeClr>
                </a:solidFill>
              </a:rPr>
              <a:t>Za prijavu na ova događanja kliknite na naziv događanja i slijedite upute.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8328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2" y="130476"/>
            <a:ext cx="6686549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Stručna usavršavanja</a:t>
            </a:r>
          </a:p>
          <a:p>
            <a:r>
              <a:rPr lang="hr-HR" sz="2800" b="1" dirty="0" smtClean="0"/>
              <a:t>SVI PROGRAMI ZA PROFESIONALNI RAZVOJ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1197791"/>
            <a:ext cx="3096344" cy="44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niOkvir 7"/>
          <p:cNvSpPr txBox="1"/>
          <p:nvPr/>
        </p:nvSpPr>
        <p:spPr>
          <a:xfrm>
            <a:off x="5796136" y="1633364"/>
            <a:ext cx="2189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Popis usavršavanja</a:t>
            </a:r>
          </a:p>
        </p:txBody>
      </p:sp>
    </p:spTree>
    <p:extLst>
      <p:ext uri="{BB962C8B-B14F-4D97-AF65-F5344CB8AC3E}">
        <p14:creationId xmlns:p14="http://schemas.microsoft.com/office/powerpoint/2010/main" xmlns="" val="28328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2" y="130476"/>
            <a:ext cx="6686549" cy="63642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Stručna usavršavanja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1849388"/>
            <a:ext cx="5517874" cy="179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1475656" y="1849388"/>
            <a:ext cx="4608512" cy="10801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328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mpeu_PP_h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" y="-31092"/>
            <a:ext cx="9130135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2627784" y="282908"/>
            <a:ext cx="475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eTwinning …</a:t>
            </a:r>
            <a:endParaRPr lang="hr-HR" sz="36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899592" y="1021407"/>
            <a:ext cx="7970312" cy="356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	promiče suradnju među školama u Europi i širem europskom prostoru upotrebom informacijskih i komunikacijskih tehnologija (IKT-a) i pružanjem pomoći, alata i usluga školama</a:t>
            </a:r>
          </a:p>
          <a:p>
            <a:pPr marL="342900" indent="-342900" algn="just" defTabSz="457200" fontAlgn="base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/>
            </a:pPr>
            <a:endParaRPr lang="hr-HR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 defTabSz="4572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	eTwinning također pruža besplatno i kontinuirano mrežno stručno usavršavanje za nastavnike</a:t>
            </a:r>
          </a:p>
          <a:p>
            <a:pPr>
              <a:buFontTx/>
              <a:buChar char="-"/>
            </a:pPr>
            <a:endParaRPr lang="hr-HR" sz="2400" dirty="0" smtClean="0">
              <a:solidFill>
                <a:schemeClr val="accent5"/>
              </a:solidFill>
            </a:endParaRPr>
          </a:p>
          <a:p>
            <a:r>
              <a:rPr lang="hr-HR" sz="2400" dirty="0" smtClean="0"/>
              <a:t>   </a:t>
            </a:r>
          </a:p>
        </p:txBody>
      </p:sp>
      <p:sp>
        <p:nvSpPr>
          <p:cNvPr id="7" name="5-kraka zvijezda 6"/>
          <p:cNvSpPr/>
          <p:nvPr/>
        </p:nvSpPr>
        <p:spPr>
          <a:xfrm>
            <a:off x="899592" y="1117306"/>
            <a:ext cx="288032" cy="30003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5-kraka zvijezda 9"/>
          <p:cNvSpPr/>
          <p:nvPr/>
        </p:nvSpPr>
        <p:spPr>
          <a:xfrm>
            <a:off x="907976" y="3073524"/>
            <a:ext cx="288032" cy="30003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812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958" y="2"/>
            <a:ext cx="6686549" cy="1190427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Pokretanje online projekata</a:t>
            </a:r>
            <a:br>
              <a:rPr lang="hr-HR" sz="3600" b="1" dirty="0" smtClean="0"/>
            </a:br>
            <a:r>
              <a:rPr lang="hr-HR" sz="3600" b="1" dirty="0" smtClean="0"/>
              <a:t>Projekti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18772" y="1654220"/>
            <a:ext cx="3139146" cy="291397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Pretraživanje projekata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eTwinning projektni kompleti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Pregled aktivnih i zatvorenih projekata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Stvaranje novog projekta</a:t>
            </a:r>
            <a:endParaRPr lang="hr-H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3441554"/>
            <a:ext cx="2571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1102344"/>
            <a:ext cx="4536504" cy="461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a 12"/>
          <p:cNvSpPr/>
          <p:nvPr/>
        </p:nvSpPr>
        <p:spPr>
          <a:xfrm>
            <a:off x="2386958" y="1417340"/>
            <a:ext cx="600866" cy="2368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/>
          <p:cNvSpPr/>
          <p:nvPr/>
        </p:nvSpPr>
        <p:spPr>
          <a:xfrm>
            <a:off x="539552" y="2497460"/>
            <a:ext cx="1728192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lipsa 14"/>
          <p:cNvSpPr/>
          <p:nvPr/>
        </p:nvSpPr>
        <p:spPr>
          <a:xfrm>
            <a:off x="539552" y="5354960"/>
            <a:ext cx="1728192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Elipsa 15"/>
          <p:cNvSpPr/>
          <p:nvPr/>
        </p:nvSpPr>
        <p:spPr>
          <a:xfrm>
            <a:off x="1979712" y="3144729"/>
            <a:ext cx="1728192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82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958" y="2"/>
            <a:ext cx="6686549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Stvaranje novog projekta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1777381"/>
            <a:ext cx="2304256" cy="2483088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Odabir škole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Klik na sljedeći korak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1206"/>
            <a:ext cx="6280112" cy="243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395537" y="1657367"/>
            <a:ext cx="1440160" cy="3000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hr-HR"/>
          </a:p>
        </p:txBody>
      </p:sp>
      <p:sp>
        <p:nvSpPr>
          <p:cNvPr id="10" name="Elipsa 9"/>
          <p:cNvSpPr/>
          <p:nvPr/>
        </p:nvSpPr>
        <p:spPr>
          <a:xfrm>
            <a:off x="2386956" y="3517575"/>
            <a:ext cx="2113036" cy="4142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5" tIns="40817" rIns="81635" bIns="40817"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659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958" y="2"/>
            <a:ext cx="6686549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Stvaranje novog projekta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04854" y="2209428"/>
            <a:ext cx="3139146" cy="2790865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Odabir još </a:t>
            </a:r>
            <a:r>
              <a:rPr lang="hr-HR" sz="2000" b="1" u="sng" dirty="0" smtClean="0">
                <a:solidFill>
                  <a:schemeClr val="bg1">
                    <a:lumMod val="50000"/>
                  </a:schemeClr>
                </a:solidFill>
              </a:rPr>
              <a:t>jednog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 osnivača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Prikazuju se samo kontakti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Kasnije se dodaju ostali partneri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Klik na sljedeći korak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7340"/>
            <a:ext cx="5932787" cy="24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417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958" y="2"/>
            <a:ext cx="6686549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Stvaranje novog projekta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4359" y="985293"/>
            <a:ext cx="3139146" cy="365263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Opis projekta</a:t>
            </a:r>
          </a:p>
          <a:p>
            <a:endParaRPr lang="hr-H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NAZIV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KRATKI OPIS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JEZICI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DOB I BROJ UČENIKA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PREDMETI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ALATI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CILJEVI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TIJEK RADA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OČEKIVANI REZULTATI</a:t>
            </a:r>
          </a:p>
          <a:p>
            <a:pPr marL="306131" indent="-306131">
              <a:buFont typeface="+mj-lt"/>
              <a:buAutoNum type="arabicPeriod"/>
            </a:pPr>
            <a:r>
              <a:rPr lang="hr-HR" b="1" i="1" dirty="0" smtClean="0">
                <a:solidFill>
                  <a:schemeClr val="bg1">
                    <a:lumMod val="50000"/>
                  </a:schemeClr>
                </a:solidFill>
              </a:rPr>
              <a:t>PROJEKTNI KOMPLET – DA ILI NE?</a:t>
            </a:r>
          </a:p>
          <a:p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6" y="985293"/>
            <a:ext cx="4508263" cy="454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5436096" y="985293"/>
            <a:ext cx="3384376" cy="50405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32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958" y="2"/>
            <a:ext cx="6686549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Stvaranje novog projekta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1033046990"/>
              </p:ext>
            </p:extLst>
          </p:nvPr>
        </p:nvGraphicFramePr>
        <p:xfrm>
          <a:off x="179512" y="1477347"/>
          <a:ext cx="5760640" cy="3420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08104" y="1357333"/>
            <a:ext cx="2880320" cy="303708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algn="just">
              <a:buFontTx/>
              <a:buChar char="-"/>
            </a:pP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 na jasan i jednostavan način opisati elemente projekta</a:t>
            </a:r>
          </a:p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- u svim eTw projektima pod Alati: TwinSpace, tj. forum, chat, e-mail, web sadržaj</a:t>
            </a:r>
          </a:p>
          <a:p>
            <a:pPr algn="just">
              <a:buFontTx/>
              <a:buChar char="-"/>
            </a:pPr>
            <a:endParaRPr lang="hr-HR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Ciljevi                  Tijek rada </a:t>
            </a:r>
          </a:p>
          <a:p>
            <a:pPr algn="just"/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                           </a:t>
            </a:r>
            <a:b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b="1" dirty="0" smtClean="0">
                <a:solidFill>
                  <a:schemeClr val="bg1">
                    <a:lumMod val="50000"/>
                  </a:schemeClr>
                </a:solidFill>
              </a:rPr>
              <a:t>Rezultati</a:t>
            </a:r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65193" y="328966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412678" y="3427565"/>
            <a:ext cx="576064" cy="3000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50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958" y="2"/>
            <a:ext cx="6686549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Stvaranje novog projekta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6961" y="1625262"/>
            <a:ext cx="4608512" cy="94420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/>
            <a:r>
              <a:rPr lang="hr-HR" sz="2000" b="1" smtClean="0">
                <a:solidFill>
                  <a:schemeClr val="bg1">
                    <a:lumMod val="50000"/>
                  </a:schemeClr>
                </a:solidFill>
              </a:rPr>
              <a:t>	Za </a:t>
            </a:r>
            <a:r>
              <a:rPr lang="hr-HR" sz="2000" b="1" dirty="0" smtClean="0">
                <a:solidFill>
                  <a:schemeClr val="bg1">
                    <a:lumMod val="50000"/>
                  </a:schemeClr>
                </a:solidFill>
              </a:rPr>
              <a:t>kraj kliknite Pregled – podatke možete mijenjati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25262"/>
            <a:ext cx="2520280" cy="296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a 9"/>
          <p:cNvSpPr/>
          <p:nvPr/>
        </p:nvSpPr>
        <p:spPr>
          <a:xfrm>
            <a:off x="683568" y="3937620"/>
            <a:ext cx="1944216" cy="5120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48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4932" y="217207"/>
            <a:ext cx="6686549" cy="1251982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Odobravanje projekta – NSS</a:t>
            </a:r>
            <a:r>
              <a:rPr lang="hr-HR" sz="3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sz="36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hr-HR" sz="36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492690386"/>
              </p:ext>
            </p:extLst>
          </p:nvPr>
        </p:nvGraphicFramePr>
        <p:xfrm>
          <a:off x="227598" y="910874"/>
          <a:ext cx="8727057" cy="398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355978" y="4117156"/>
            <a:ext cx="2880318" cy="359430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153065" indent="-153065"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Dodavanje ostalih partnera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554" name="Picture 2" descr="P:\11. ETWINNING\2015\5.MOBILNOSTI\3.Poziv_srpanj\Slavenski_seminar-Dubrovnik\prezentacije_radionice\etwinning\prt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357334"/>
            <a:ext cx="576064" cy="53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15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5" y="0"/>
            <a:ext cx="9133585" cy="571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86958" y="2"/>
            <a:ext cx="6686549" cy="697984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4000" b="1" dirty="0" smtClean="0"/>
              <a:t>Upravljanje projektom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1217" y="2077413"/>
            <a:ext cx="2592288" cy="106731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b="1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39" y="1057300"/>
            <a:ext cx="674655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utnik 10"/>
          <p:cNvSpPr/>
          <p:nvPr/>
        </p:nvSpPr>
        <p:spPr>
          <a:xfrm>
            <a:off x="3563888" y="3144729"/>
            <a:ext cx="1008112" cy="3608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548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lavi balo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7728" y="1057300"/>
            <a:ext cx="4824536" cy="34843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580112" y="2137420"/>
            <a:ext cx="2376264" cy="636429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>
                <a:solidFill>
                  <a:prstClr val="white"/>
                </a:solidFill>
              </a:rPr>
              <a:t>Pitanja?</a:t>
            </a:r>
          </a:p>
        </p:txBody>
      </p:sp>
      <p:sp>
        <p:nvSpPr>
          <p:cNvPr id="9" name="Elipsasti oblačić 7"/>
          <p:cNvSpPr/>
          <p:nvPr/>
        </p:nvSpPr>
        <p:spPr>
          <a:xfrm>
            <a:off x="256087" y="1879617"/>
            <a:ext cx="4243906" cy="2298030"/>
          </a:xfrm>
          <a:prstGeom prst="wedgeEllipseCallout">
            <a:avLst>
              <a:gd name="adj1" fmla="val 50658"/>
              <a:gd name="adj2" fmla="val 74271"/>
            </a:avLst>
          </a:prstGeom>
          <a:solidFill>
            <a:srgbClr val="DE6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635" tIns="40817" rIns="81635" bIns="40817" anchor="ctr"/>
          <a:lstStyle/>
          <a:p>
            <a:pPr algn="ctr">
              <a:defRPr/>
            </a:pPr>
            <a:endParaRPr lang="hr-HR" sz="3600" b="1" dirty="0" smtClean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hr-HR" sz="3600" b="1" dirty="0" smtClean="0">
                <a:solidFill>
                  <a:prstClr val="white"/>
                </a:solidFill>
              </a:rPr>
              <a:t>Hvala </a:t>
            </a:r>
            <a:r>
              <a:rPr lang="hr-HR" sz="3600" b="1" dirty="0">
                <a:solidFill>
                  <a:prstClr val="white"/>
                </a:solidFill>
              </a:rPr>
              <a:t>na </a:t>
            </a:r>
            <a:r>
              <a:rPr lang="hr-HR" sz="3600" b="1" dirty="0" smtClean="0">
                <a:solidFill>
                  <a:prstClr val="white"/>
                </a:solidFill>
              </a:rPr>
              <a:t>pažnji!</a:t>
            </a:r>
            <a:endParaRPr lang="hr-HR" sz="3600" b="1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hr-HR" sz="2900" dirty="0">
              <a:solidFill>
                <a:prstClr val="white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>
            <a:off x="5580112" y="4541688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>
                <a:hlinkClick r:id="rId4"/>
              </a:rPr>
              <a:t>natasa.ljk</a:t>
            </a:r>
            <a:r>
              <a:rPr lang="hr-HR" dirty="0" smtClean="0">
                <a:hlinkClick r:id="rId4"/>
              </a:rPr>
              <a:t>@</a:t>
            </a:r>
            <a:r>
              <a:rPr lang="hr-HR" dirty="0" err="1" smtClean="0">
                <a:hlinkClick r:id="rId4"/>
              </a:rPr>
              <a:t>gmail.com</a:t>
            </a:r>
            <a:r>
              <a:rPr lang="hr-HR" dirty="0" smtClean="0"/>
              <a:t>	</a:t>
            </a:r>
          </a:p>
          <a:p>
            <a:r>
              <a:rPr lang="hr-HR" dirty="0" smtClean="0"/>
              <a:t>@</a:t>
            </a:r>
            <a:r>
              <a:rPr lang="hr-HR" dirty="0" err="1" smtClean="0"/>
              <a:t>NatasaLJK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090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Mogućnosti </a:t>
            </a:r>
            <a:r>
              <a:rPr lang="hr-HR" b="1" dirty="0" err="1" smtClean="0"/>
              <a:t>eTwinninga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380" y="1333191"/>
            <a:ext cx="8363092" cy="3772084"/>
          </a:xfrm>
        </p:spPr>
        <p:txBody>
          <a:bodyPr/>
          <a:lstStyle/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pokretanje </a:t>
            </a:r>
            <a:r>
              <a:rPr lang="hr-HR" sz="2400" b="1" dirty="0" err="1" smtClean="0">
                <a:solidFill>
                  <a:schemeClr val="bg1">
                    <a:lumMod val="50000"/>
                  </a:schemeClr>
                </a:solidFill>
              </a:rPr>
              <a:t>online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 projekata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pridruživanje postojećim projektima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ostvarivanje i održavanje profesionalnih kontakata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live komunikaciju 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pretraživanje eTwinning društvene mreže po raznim kriterijima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baza </a:t>
            </a:r>
            <a:r>
              <a:rPr lang="hr-HR" sz="2400" b="1" dirty="0" err="1" smtClean="0">
                <a:solidFill>
                  <a:schemeClr val="bg1">
                    <a:lumMod val="50000"/>
                  </a:schemeClr>
                </a:solidFill>
              </a:rPr>
              <a:t>Erasmus</a:t>
            </a: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+ projekata 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stručna usavršavanja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>
                    <a:lumMod val="50000"/>
                  </a:schemeClr>
                </a:solidFill>
              </a:rPr>
              <a:t>napredovanja, putovanja, druženja, usavršavanja jezika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eTwinning za korisnike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457200" y="1333500"/>
          <a:ext cx="8229600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611560" y="3937620"/>
            <a:ext cx="23042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 err="1" smtClean="0">
                <a:solidFill>
                  <a:schemeClr val="bg1"/>
                </a:solidFill>
              </a:rPr>
              <a:t>eTwinning.net</a:t>
            </a:r>
            <a:endParaRPr lang="hr-HR" sz="2400" b="1" u="sng" dirty="0" smtClean="0">
              <a:solidFill>
                <a:schemeClr val="bg1"/>
              </a:solidFill>
            </a:endParaRPr>
          </a:p>
          <a:p>
            <a:r>
              <a:rPr lang="hr-HR" sz="2400" b="1" dirty="0" smtClean="0">
                <a:solidFill>
                  <a:schemeClr val="bg1"/>
                </a:solidFill>
              </a:rPr>
              <a:t>(javno)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3563888" y="292018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 smtClean="0">
                <a:solidFill>
                  <a:schemeClr val="bg1"/>
                </a:solidFill>
              </a:rPr>
              <a:t>eTwinning Live</a:t>
            </a:r>
          </a:p>
          <a:p>
            <a:r>
              <a:rPr lang="hr-HR" sz="2400" b="1" dirty="0" smtClean="0">
                <a:solidFill>
                  <a:schemeClr val="bg1"/>
                </a:solidFill>
              </a:rPr>
              <a:t>- početna stranica </a:t>
            </a:r>
          </a:p>
          <a:p>
            <a:r>
              <a:rPr lang="hr-HR" sz="2400" b="1" dirty="0" err="1" smtClean="0">
                <a:solidFill>
                  <a:schemeClr val="bg1"/>
                </a:solidFill>
              </a:rPr>
              <a:t>eTwinnera</a:t>
            </a:r>
            <a:endParaRPr lang="hr-HR" sz="2400" b="1" dirty="0" smtClean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228184" y="2196911"/>
            <a:ext cx="21525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u="sng" dirty="0" err="1" smtClean="0">
                <a:solidFill>
                  <a:schemeClr val="bg1"/>
                </a:solidFill>
              </a:rPr>
              <a:t>TwinSpace</a:t>
            </a:r>
            <a:endParaRPr lang="hr-HR" sz="2400" b="1" u="sng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/>
                </a:solidFill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</a:rPr>
              <a:t>online</a:t>
            </a:r>
            <a:r>
              <a:rPr lang="hr-HR" sz="2400" b="1" dirty="0" smtClean="0">
                <a:solidFill>
                  <a:schemeClr val="bg1"/>
                </a:solidFill>
              </a:rPr>
              <a:t> prostor</a:t>
            </a:r>
          </a:p>
          <a:p>
            <a:pPr>
              <a:buFontTx/>
              <a:buChar char="-"/>
            </a:pPr>
            <a:r>
              <a:rPr lang="hr-HR" sz="2400" b="1" dirty="0" smtClean="0">
                <a:solidFill>
                  <a:schemeClr val="bg1"/>
                </a:solidFill>
              </a:rPr>
              <a:t> projekta</a:t>
            </a:r>
          </a:p>
          <a:p>
            <a:endParaRPr lang="hr-HR" dirty="0"/>
          </a:p>
        </p:txBody>
      </p:sp>
      <p:sp>
        <p:nvSpPr>
          <p:cNvPr id="8" name="Elipsa 7"/>
          <p:cNvSpPr/>
          <p:nvPr/>
        </p:nvSpPr>
        <p:spPr>
          <a:xfrm>
            <a:off x="3131840" y="2569468"/>
            <a:ext cx="2808312" cy="2166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319995" defTabSz="408174">
              <a:spcBef>
                <a:spcPct val="20000"/>
              </a:spcBef>
            </a:pPr>
            <a:r>
              <a:rPr lang="hr-HR" sz="4400" b="1" dirty="0" err="1" smtClean="0">
                <a:latin typeface="+mn-lt"/>
                <a:ea typeface="+mn-ea"/>
                <a:cs typeface="+mn-cs"/>
              </a:rPr>
              <a:t>eTwinning</a:t>
            </a:r>
            <a:r>
              <a:rPr lang="hr-HR" sz="4400" b="1" dirty="0" smtClean="0">
                <a:latin typeface="+mn-lt"/>
                <a:ea typeface="+mn-ea"/>
                <a:cs typeface="+mn-cs"/>
              </a:rPr>
              <a:t> Live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380" y="1057300"/>
            <a:ext cx="8229243" cy="4047975"/>
          </a:xfrm>
        </p:spPr>
        <p:txBody>
          <a:bodyPr/>
          <a:lstStyle/>
          <a:p>
            <a:pPr marL="0" defTabSz="408174"/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pokrenut 21. rujna 2015.</a:t>
            </a:r>
          </a:p>
          <a:p>
            <a:pPr marL="0" defTabSz="408174"/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zamijenio dotadašnji eTwinning </a:t>
            </a:r>
            <a:r>
              <a:rPr lang="hr-HR" sz="2800" b="1" dirty="0" err="1" smtClean="0">
                <a:solidFill>
                  <a:schemeClr val="bg1">
                    <a:lumMod val="50000"/>
                  </a:schemeClr>
                </a:solidFill>
              </a:rPr>
              <a:t>Desktop</a:t>
            </a:r>
            <a:endParaRPr lang="hr-HR" sz="2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2065412"/>
            <a:ext cx="3600400" cy="3429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267744" y="2209428"/>
            <a:ext cx="1584176" cy="5040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380" y="1921397"/>
            <a:ext cx="8229243" cy="3183878"/>
          </a:xfrm>
        </p:spPr>
        <p:txBody>
          <a:bodyPr/>
          <a:lstStyle/>
          <a:p>
            <a:pPr marL="0" defTabSz="408174"/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polazna stranica svakog </a:t>
            </a:r>
            <a:r>
              <a:rPr lang="hr-HR" sz="2800" b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eTwinnera</a:t>
            </a:r>
            <a:endParaRPr lang="hr-HR" sz="28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0" defTabSz="408174"/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mjesto je gdje se korisnici platforme eTwinning međusobno susreću, postavljaju projekte, komuniciraju i umrežavaju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, gdje se usavršavaju</a:t>
            </a:r>
          </a:p>
          <a:p>
            <a:pPr marL="0" defTabSz="408174"/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mjesto gdje je moguće 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saznati novosti o platformi eTwinning, aktivnostima vaših kolega diljem Europe i maksimalno iskoristiti prednosti </a:t>
            </a: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eTwinning</a:t>
            </a:r>
            <a:r>
              <a:rPr lang="vi-VN" sz="28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programa</a:t>
            </a:r>
            <a:endParaRPr lang="hr-HR" sz="28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2" descr="Slikovni rezultat za ETWINNING L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3" y="228819"/>
            <a:ext cx="3167633" cy="1661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mpeu_PP_hr-2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" y="0"/>
            <a:ext cx="9133585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3" y="779941"/>
            <a:ext cx="8064896" cy="4883746"/>
          </a:xfrm>
          <a:prstGeom prst="rect">
            <a:avLst/>
          </a:prstGeom>
          <a:noFill/>
        </p:spPr>
        <p:txBody>
          <a:bodyPr wrap="square" lIns="81635" tIns="40817" rIns="81635" bIns="40817" rtlCol="0">
            <a:spAutoFit/>
          </a:bodyPr>
          <a:lstStyle/>
          <a:p>
            <a:r>
              <a:rPr lang="hr-HR" sz="3600" b="1" dirty="0" smtClean="0"/>
              <a:t>Omogućuje: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Umrežavanje s kolegama u inozemstvu: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hr-H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hr-HR" b="1" dirty="0" smtClean="0">
                <a:solidFill>
                  <a:schemeClr val="accent6"/>
                </a:solidFill>
              </a:rPr>
              <a:t>Profil korisnika</a:t>
            </a:r>
            <a:br>
              <a:rPr lang="hr-HR" b="1" dirty="0" smtClean="0">
                <a:solidFill>
                  <a:schemeClr val="accent6"/>
                </a:solidFill>
              </a:rPr>
            </a:br>
            <a:r>
              <a:rPr lang="hr-HR" b="1" dirty="0" smtClean="0">
                <a:solidFill>
                  <a:schemeClr val="accent6"/>
                </a:solidFill>
              </a:rPr>
              <a:t>	Korisnici</a:t>
            </a:r>
          </a:p>
          <a:p>
            <a:r>
              <a:rPr lang="hr-HR" b="1" dirty="0" smtClean="0">
                <a:solidFill>
                  <a:schemeClr val="accent6"/>
                </a:solidFill>
              </a:rPr>
              <a:t>	Partnerski forumi</a:t>
            </a:r>
          </a:p>
          <a:p>
            <a:r>
              <a:rPr lang="hr-HR" b="1" dirty="0" smtClean="0">
                <a:solidFill>
                  <a:schemeClr val="accent6"/>
                </a:solidFill>
              </a:rPr>
              <a:t>	Grupe</a:t>
            </a:r>
          </a:p>
          <a:p>
            <a:pPr marL="255109" indent="-255109">
              <a:buFont typeface="Arial" panose="020B0604020202020204" pitchFamily="34" charset="0"/>
              <a:buChar char="•"/>
            </a:pPr>
            <a:endParaRPr lang="hr-H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Pregled stručnih usavršavanja </a:t>
            </a:r>
          </a:p>
          <a:p>
            <a:r>
              <a:rPr lang="hr-HR" b="1" dirty="0" smtClean="0">
                <a:solidFill>
                  <a:schemeClr val="accent6"/>
                </a:solidFill>
              </a:rPr>
              <a:t>	Početna stranica</a:t>
            </a:r>
            <a:endParaRPr lang="hr-HR" b="1" dirty="0">
              <a:solidFill>
                <a:schemeClr val="accent6"/>
              </a:solidFill>
            </a:endParaRPr>
          </a:p>
          <a:p>
            <a:r>
              <a:rPr lang="hr-HR" b="1" dirty="0" smtClean="0">
                <a:solidFill>
                  <a:schemeClr val="accent6"/>
                </a:solidFill>
              </a:rPr>
              <a:t>	Događanja</a:t>
            </a:r>
          </a:p>
          <a:p>
            <a:r>
              <a:rPr lang="hr-HR" b="1" dirty="0" smtClean="0">
                <a:solidFill>
                  <a:schemeClr val="accent6"/>
                </a:solidFill>
              </a:rPr>
              <a:t>	Stručna usavršavanja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pPr marL="255109" indent="-255109">
              <a:buFont typeface="Arial" panose="020B0604020202020204" pitchFamily="34" charset="0"/>
              <a:buChar char="•"/>
            </a:pPr>
            <a:r>
              <a:rPr lang="hr-HR" sz="2800" b="1" dirty="0" smtClean="0">
                <a:solidFill>
                  <a:schemeClr val="bg1">
                    <a:lumMod val="50000"/>
                  </a:schemeClr>
                </a:solidFill>
              </a:rPr>
              <a:t>Pokretanje online projekata</a:t>
            </a:r>
          </a:p>
          <a:p>
            <a:r>
              <a:rPr lang="hr-HR" b="1" dirty="0" smtClean="0">
                <a:solidFill>
                  <a:schemeClr val="accent6"/>
                </a:solidFill>
              </a:rPr>
              <a:t>	Projekti</a:t>
            </a:r>
            <a:endParaRPr lang="hr-HR" dirty="0" smtClean="0">
              <a:solidFill>
                <a:schemeClr val="accent6"/>
              </a:solidFill>
            </a:endParaRPr>
          </a:p>
          <a:p>
            <a:pPr marL="255109" indent="-255109">
              <a:buFontTx/>
              <a:buChar char="-"/>
            </a:pPr>
            <a:endParaRPr lang="hr-HR" dirty="0" smtClean="0"/>
          </a:p>
        </p:txBody>
      </p:sp>
      <p:pic>
        <p:nvPicPr>
          <p:cNvPr id="3074" name="Picture 2" descr="P:\11. ETWINNING\2015\5.MOBILNOSTI\3.Poziv_srpanj\Slavenski_seminar-Dubrovnik\prezentacije_radionice\etwinning\etwinning fot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03823">
            <a:off x="4019726" y="2601514"/>
            <a:ext cx="5026843" cy="11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11. ETWINNING\2015\5.MOBILNOSTI\3.Poziv_srpanj\Slavenski_seminar-Dubrovnik\prezentacije_radionice\etwinning\pr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2" y="277213"/>
            <a:ext cx="3838981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2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Tema_eTw">
  <a:themeElements>
    <a:clrScheme name="1_Office Theme 1">
      <a:dk1>
        <a:srgbClr val="000000"/>
      </a:dk1>
      <a:lt1>
        <a:srgbClr val="F5F5F5"/>
      </a:lt1>
      <a:dk2>
        <a:srgbClr val="000000"/>
      </a:dk2>
      <a:lt2>
        <a:srgbClr val="858585"/>
      </a:lt2>
      <a:accent1>
        <a:srgbClr val="E7B2B5"/>
      </a:accent1>
      <a:accent2>
        <a:srgbClr val="D1565F"/>
      </a:accent2>
      <a:accent3>
        <a:srgbClr val="F9F9F9"/>
      </a:accent3>
      <a:accent4>
        <a:srgbClr val="000000"/>
      </a:accent4>
      <a:accent5>
        <a:srgbClr val="F1D5D7"/>
      </a:accent5>
      <a:accent6>
        <a:srgbClr val="BD4D55"/>
      </a:accent6>
      <a:hlink>
        <a:srgbClr val="AC5361"/>
      </a:hlink>
      <a:folHlink>
        <a:srgbClr val="813836"/>
      </a:folHlink>
    </a:clrScheme>
    <a:fontScheme name="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9F9F9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9F9F9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9F9F9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9F9F9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FFFFF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FFFFF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FFFFF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FFFFF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1">
  <a:themeElements>
    <a:clrScheme name="1_Office Theme 1">
      <a:dk1>
        <a:srgbClr val="000000"/>
      </a:dk1>
      <a:lt1>
        <a:srgbClr val="F5F5F5"/>
      </a:lt1>
      <a:dk2>
        <a:srgbClr val="000000"/>
      </a:dk2>
      <a:lt2>
        <a:srgbClr val="858585"/>
      </a:lt2>
      <a:accent1>
        <a:srgbClr val="E7B2B5"/>
      </a:accent1>
      <a:accent2>
        <a:srgbClr val="D1565F"/>
      </a:accent2>
      <a:accent3>
        <a:srgbClr val="F9F9F9"/>
      </a:accent3>
      <a:accent4>
        <a:srgbClr val="000000"/>
      </a:accent4>
      <a:accent5>
        <a:srgbClr val="F1D5D7"/>
      </a:accent5>
      <a:accent6>
        <a:srgbClr val="BD4D55"/>
      </a:accent6>
      <a:hlink>
        <a:srgbClr val="AC5361"/>
      </a:hlink>
      <a:folHlink>
        <a:srgbClr val="813836"/>
      </a:folHlink>
    </a:clrScheme>
    <a:fontScheme name="1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9F9F9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2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9F9F9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3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9F9F9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4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9F9F9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5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FFFFF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6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FFFFF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7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FFFFF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ffice Theme 8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FFFFF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ch-2">
  <a:themeElements>
    <a:clrScheme name="tech-2 1">
      <a:dk1>
        <a:srgbClr val="000000"/>
      </a:dk1>
      <a:lt1>
        <a:srgbClr val="F5F5F5"/>
      </a:lt1>
      <a:dk2>
        <a:srgbClr val="000000"/>
      </a:dk2>
      <a:lt2>
        <a:srgbClr val="858585"/>
      </a:lt2>
      <a:accent1>
        <a:srgbClr val="E7B2B5"/>
      </a:accent1>
      <a:accent2>
        <a:srgbClr val="D1565F"/>
      </a:accent2>
      <a:accent3>
        <a:srgbClr val="F9F9F9"/>
      </a:accent3>
      <a:accent4>
        <a:srgbClr val="000000"/>
      </a:accent4>
      <a:accent5>
        <a:srgbClr val="F1D5D7"/>
      </a:accent5>
      <a:accent6>
        <a:srgbClr val="BD4D55"/>
      </a:accent6>
      <a:hlink>
        <a:srgbClr val="AC5361"/>
      </a:hlink>
      <a:folHlink>
        <a:srgbClr val="813836"/>
      </a:folHlink>
    </a:clrScheme>
    <a:fontScheme name="tech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ch-2 1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9F9F9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2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9F9F9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3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9F9F9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4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9F9F9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5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FFFFF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6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FFFFF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7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FFFFF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8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FFFFF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B9D3EE"/>
      </a:lt1>
      <a:dk2>
        <a:srgbClr val="000000"/>
      </a:dk2>
      <a:lt2>
        <a:srgbClr val="B2B2B2"/>
      </a:lt2>
      <a:accent1>
        <a:srgbClr val="D2E3F4"/>
      </a:accent1>
      <a:accent2>
        <a:srgbClr val="679FDA"/>
      </a:accent2>
      <a:accent3>
        <a:srgbClr val="D9E6F5"/>
      </a:accent3>
      <a:accent4>
        <a:srgbClr val="000000"/>
      </a:accent4>
      <a:accent5>
        <a:srgbClr val="E5EFF8"/>
      </a:accent5>
      <a:accent6>
        <a:srgbClr val="5D90C5"/>
      </a:accent6>
      <a:hlink>
        <a:srgbClr val="2865A4"/>
      </a:hlink>
      <a:folHlink>
        <a:srgbClr val="2E4C6B"/>
      </a:folHlink>
    </a:clrScheme>
    <a:fontScheme name="2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D9E6F5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2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D9E6F5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3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D9E6F5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4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D9E6F5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FFFFFF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FFFFFF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FFFFFF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FFFFFF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tech-9">
  <a:themeElements>
    <a:clrScheme name="tech-9 1">
      <a:dk1>
        <a:srgbClr val="000000"/>
      </a:dk1>
      <a:lt1>
        <a:srgbClr val="B9D3EE"/>
      </a:lt1>
      <a:dk2>
        <a:srgbClr val="000000"/>
      </a:dk2>
      <a:lt2>
        <a:srgbClr val="B2B2B2"/>
      </a:lt2>
      <a:accent1>
        <a:srgbClr val="D2E3F4"/>
      </a:accent1>
      <a:accent2>
        <a:srgbClr val="679FDA"/>
      </a:accent2>
      <a:accent3>
        <a:srgbClr val="D9E6F5"/>
      </a:accent3>
      <a:accent4>
        <a:srgbClr val="000000"/>
      </a:accent4>
      <a:accent5>
        <a:srgbClr val="E5EFF8"/>
      </a:accent5>
      <a:accent6>
        <a:srgbClr val="5D90C5"/>
      </a:accent6>
      <a:hlink>
        <a:srgbClr val="2865A4"/>
      </a:hlink>
      <a:folHlink>
        <a:srgbClr val="2E4C6B"/>
      </a:folHlink>
    </a:clrScheme>
    <a:fontScheme name="tech-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ch-9 1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D9E6F5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2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D9E6F5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3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D9E6F5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4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D9E6F5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FFFFFF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FFFFFF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FFFFFF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FFFFFF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Office Theme">
  <a:themeElements>
    <a:clrScheme name="3_Office Theme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Office Theme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ech-0">
  <a:themeElements>
    <a:clrScheme name="tech-0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tech-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ch-0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0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0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0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3_Default Design">
  <a:themeElements>
    <a:clrScheme name="1_Default Design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Default Design">
  <a:themeElements>
    <a:clrScheme name="2_Default Design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Twinning_ogledna-predlozak" id="{C07AF26C-E3F5-43B9-98B7-2C73ADCC8430}" vid="{26216BDE-DD24-47CF-946C-C7CCD17D0488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-2">
  <a:themeElements>
    <a:clrScheme name="tech-2 1">
      <a:dk1>
        <a:srgbClr val="000000"/>
      </a:dk1>
      <a:lt1>
        <a:srgbClr val="F5F5F5"/>
      </a:lt1>
      <a:dk2>
        <a:srgbClr val="000000"/>
      </a:dk2>
      <a:lt2>
        <a:srgbClr val="858585"/>
      </a:lt2>
      <a:accent1>
        <a:srgbClr val="E7B2B5"/>
      </a:accent1>
      <a:accent2>
        <a:srgbClr val="D1565F"/>
      </a:accent2>
      <a:accent3>
        <a:srgbClr val="F9F9F9"/>
      </a:accent3>
      <a:accent4>
        <a:srgbClr val="000000"/>
      </a:accent4>
      <a:accent5>
        <a:srgbClr val="F1D5D7"/>
      </a:accent5>
      <a:accent6>
        <a:srgbClr val="BD4D55"/>
      </a:accent6>
      <a:hlink>
        <a:srgbClr val="AC5361"/>
      </a:hlink>
      <a:folHlink>
        <a:srgbClr val="813836"/>
      </a:folHlink>
    </a:clrScheme>
    <a:fontScheme name="tech-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ch-2 1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9F9F9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2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9F9F9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3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9F9F9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4">
        <a:dk1>
          <a:srgbClr val="000000"/>
        </a:dk1>
        <a:lt1>
          <a:srgbClr val="F5F5F5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9F9F9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5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7B2B5"/>
        </a:accent1>
        <a:accent2>
          <a:srgbClr val="D1565F"/>
        </a:accent2>
        <a:accent3>
          <a:srgbClr val="FFFFFF"/>
        </a:accent3>
        <a:accent4>
          <a:srgbClr val="000000"/>
        </a:accent4>
        <a:accent5>
          <a:srgbClr val="F1D5D7"/>
        </a:accent5>
        <a:accent6>
          <a:srgbClr val="BD4D55"/>
        </a:accent6>
        <a:hlink>
          <a:srgbClr val="AC5361"/>
        </a:hlink>
        <a:folHlink>
          <a:srgbClr val="8138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6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9BDA4"/>
        </a:accent1>
        <a:accent2>
          <a:srgbClr val="DA8FBF"/>
        </a:accent2>
        <a:accent3>
          <a:srgbClr val="FFFFFF"/>
        </a:accent3>
        <a:accent4>
          <a:srgbClr val="000000"/>
        </a:accent4>
        <a:accent5>
          <a:srgbClr val="F2DBCF"/>
        </a:accent5>
        <a:accent6>
          <a:srgbClr val="C581AD"/>
        </a:accent6>
        <a:hlink>
          <a:srgbClr val="CC424C"/>
        </a:hlink>
        <a:folHlink>
          <a:srgbClr val="B03A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7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CDDE87"/>
        </a:accent1>
        <a:accent2>
          <a:srgbClr val="7CBDD4"/>
        </a:accent2>
        <a:accent3>
          <a:srgbClr val="FFFFFF"/>
        </a:accent3>
        <a:accent4>
          <a:srgbClr val="000000"/>
        </a:accent4>
        <a:accent5>
          <a:srgbClr val="E3ECC3"/>
        </a:accent5>
        <a:accent6>
          <a:srgbClr val="70ABC0"/>
        </a:accent6>
        <a:hlink>
          <a:srgbClr val="479C27"/>
        </a:hlink>
        <a:folHlink>
          <a:srgbClr val="CD4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2 8">
        <a:dk1>
          <a:srgbClr val="000000"/>
        </a:dk1>
        <a:lt1>
          <a:srgbClr val="FFFFFF"/>
        </a:lt1>
        <a:dk2>
          <a:srgbClr val="000000"/>
        </a:dk2>
        <a:lt2>
          <a:srgbClr val="858585"/>
        </a:lt2>
        <a:accent1>
          <a:srgbClr val="E29298"/>
        </a:accent1>
        <a:accent2>
          <a:srgbClr val="E5D38F"/>
        </a:accent2>
        <a:accent3>
          <a:srgbClr val="FFFFFF"/>
        </a:accent3>
        <a:accent4>
          <a:srgbClr val="000000"/>
        </a:accent4>
        <a:accent5>
          <a:srgbClr val="EEC7CA"/>
        </a:accent5>
        <a:accent6>
          <a:srgbClr val="CFBF81"/>
        </a:accent6>
        <a:hlink>
          <a:srgbClr val="61C244"/>
        </a:hlink>
        <a:folHlink>
          <a:srgbClr val="716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B9D3EE"/>
      </a:lt1>
      <a:dk2>
        <a:srgbClr val="000000"/>
      </a:dk2>
      <a:lt2>
        <a:srgbClr val="B2B2B2"/>
      </a:lt2>
      <a:accent1>
        <a:srgbClr val="D2E3F4"/>
      </a:accent1>
      <a:accent2>
        <a:srgbClr val="679FDA"/>
      </a:accent2>
      <a:accent3>
        <a:srgbClr val="D9E6F5"/>
      </a:accent3>
      <a:accent4>
        <a:srgbClr val="000000"/>
      </a:accent4>
      <a:accent5>
        <a:srgbClr val="E5EFF8"/>
      </a:accent5>
      <a:accent6>
        <a:srgbClr val="5D90C5"/>
      </a:accent6>
      <a:hlink>
        <a:srgbClr val="2865A4"/>
      </a:hlink>
      <a:folHlink>
        <a:srgbClr val="2E4C6B"/>
      </a:folHlink>
    </a:clrScheme>
    <a:fontScheme name="2_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D9E6F5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2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D9E6F5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3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D9E6F5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4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D9E6F5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FFFFFF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FFFFFF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FFFFFF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FFFFFF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ch-9">
  <a:themeElements>
    <a:clrScheme name="tech-9 1">
      <a:dk1>
        <a:srgbClr val="000000"/>
      </a:dk1>
      <a:lt1>
        <a:srgbClr val="B9D3EE"/>
      </a:lt1>
      <a:dk2>
        <a:srgbClr val="000000"/>
      </a:dk2>
      <a:lt2>
        <a:srgbClr val="B2B2B2"/>
      </a:lt2>
      <a:accent1>
        <a:srgbClr val="D2E3F4"/>
      </a:accent1>
      <a:accent2>
        <a:srgbClr val="679FDA"/>
      </a:accent2>
      <a:accent3>
        <a:srgbClr val="D9E6F5"/>
      </a:accent3>
      <a:accent4>
        <a:srgbClr val="000000"/>
      </a:accent4>
      <a:accent5>
        <a:srgbClr val="E5EFF8"/>
      </a:accent5>
      <a:accent6>
        <a:srgbClr val="5D90C5"/>
      </a:accent6>
      <a:hlink>
        <a:srgbClr val="2865A4"/>
      </a:hlink>
      <a:folHlink>
        <a:srgbClr val="2E4C6B"/>
      </a:folHlink>
    </a:clrScheme>
    <a:fontScheme name="tech-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ch-9 1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D9E6F5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2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D9E6F5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3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D9E6F5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4">
        <a:dk1>
          <a:srgbClr val="000000"/>
        </a:dk1>
        <a:lt1>
          <a:srgbClr val="B9D3EE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D9E6F5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E3F4"/>
        </a:accent1>
        <a:accent2>
          <a:srgbClr val="679FDA"/>
        </a:accent2>
        <a:accent3>
          <a:srgbClr val="FFFFFF"/>
        </a:accent3>
        <a:accent4>
          <a:srgbClr val="000000"/>
        </a:accent4>
        <a:accent5>
          <a:srgbClr val="E5EFF8"/>
        </a:accent5>
        <a:accent6>
          <a:srgbClr val="5D90C5"/>
        </a:accent6>
        <a:hlink>
          <a:srgbClr val="2865A4"/>
        </a:hlink>
        <a:folHlink>
          <a:srgbClr val="2E4C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B9CC"/>
        </a:accent1>
        <a:accent2>
          <a:srgbClr val="6666CC"/>
        </a:accent2>
        <a:accent3>
          <a:srgbClr val="FFFFFF"/>
        </a:accent3>
        <a:accent4>
          <a:srgbClr val="000000"/>
        </a:accent4>
        <a:accent5>
          <a:srgbClr val="B8D9E2"/>
        </a:accent5>
        <a:accent6>
          <a:srgbClr val="5C5CB9"/>
        </a:accent6>
        <a:hlink>
          <a:srgbClr val="2E4C6B"/>
        </a:hlink>
        <a:folHlink>
          <a:srgbClr val="2E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6230"/>
        </a:accent1>
        <a:accent2>
          <a:srgbClr val="B69715"/>
        </a:accent2>
        <a:accent3>
          <a:srgbClr val="FFFFFF"/>
        </a:accent3>
        <a:accent4>
          <a:srgbClr val="000000"/>
        </a:accent4>
        <a:accent5>
          <a:srgbClr val="DFB7AD"/>
        </a:accent5>
        <a:accent6>
          <a:srgbClr val="A58812"/>
        </a:accent6>
        <a:hlink>
          <a:srgbClr val="2E4C6B"/>
        </a:hlink>
        <a:folHlink>
          <a:srgbClr val="6B51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9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46E17"/>
        </a:accent1>
        <a:accent2>
          <a:srgbClr val="A7BC2E"/>
        </a:accent2>
        <a:accent3>
          <a:srgbClr val="FFFFFF"/>
        </a:accent3>
        <a:accent4>
          <a:srgbClr val="000000"/>
        </a:accent4>
        <a:accent5>
          <a:srgbClr val="D6BAAB"/>
        </a:accent5>
        <a:accent6>
          <a:srgbClr val="97AA29"/>
        </a:accent6>
        <a:hlink>
          <a:srgbClr val="2E4C6B"/>
        </a:hlink>
        <a:folHlink>
          <a:srgbClr val="6B2E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3_Office Theme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3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Office Theme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ch-0">
  <a:themeElements>
    <a:clrScheme name="tech-0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tech-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ch-0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-0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0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0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-0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1_Default Design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2_Default Design 3">
      <a:dk1>
        <a:srgbClr val="616161"/>
      </a:dk1>
      <a:lt1>
        <a:srgbClr val="FFFFFF"/>
      </a:lt1>
      <a:dk2>
        <a:srgbClr val="0000FF"/>
      </a:dk2>
      <a:lt2>
        <a:srgbClr val="FFFFFF"/>
      </a:lt2>
      <a:accent1>
        <a:srgbClr val="F3EF8C"/>
      </a:accent1>
      <a:accent2>
        <a:srgbClr val="F2C58D"/>
      </a:accent2>
      <a:accent3>
        <a:srgbClr val="AAAAFF"/>
      </a:accent3>
      <a:accent4>
        <a:srgbClr val="DADADA"/>
      </a:accent4>
      <a:accent5>
        <a:srgbClr val="F8F6C5"/>
      </a:accent5>
      <a:accent6>
        <a:srgbClr val="DBB27F"/>
      </a:accent6>
      <a:hlink>
        <a:srgbClr val="D1E5FA"/>
      </a:hlink>
      <a:folHlink>
        <a:srgbClr val="F7E7A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D2A6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BF80FF"/>
        </a:accent1>
        <a:accent2>
          <a:srgbClr val="8080FF"/>
        </a:accent2>
        <a:accent3>
          <a:srgbClr val="AAAAFF"/>
        </a:accent3>
        <a:accent4>
          <a:srgbClr val="DADADA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F3EF8C"/>
        </a:accent1>
        <a:accent2>
          <a:srgbClr val="F2C58D"/>
        </a:accent2>
        <a:accent3>
          <a:srgbClr val="AAAAFF"/>
        </a:accent3>
        <a:accent4>
          <a:srgbClr val="DADADA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616161"/>
        </a:dk1>
        <a:lt1>
          <a:srgbClr val="FFFFFF"/>
        </a:lt1>
        <a:dk2>
          <a:srgbClr val="0000FF"/>
        </a:dk2>
        <a:lt2>
          <a:srgbClr val="FFFFFF"/>
        </a:lt2>
        <a:accent1>
          <a:srgbClr val="C9ED0D"/>
        </a:accent1>
        <a:accent2>
          <a:srgbClr val="FBB150"/>
        </a:accent2>
        <a:accent3>
          <a:srgbClr val="AAAAFF"/>
        </a:accent3>
        <a:accent4>
          <a:srgbClr val="DADADA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2A6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E5D0FF"/>
        </a:accent5>
        <a:accent6>
          <a:srgbClr val="7373E7"/>
        </a:accent6>
        <a:hlink>
          <a:srgbClr val="D2C3F0"/>
        </a:hlink>
        <a:folHlink>
          <a:srgbClr val="A6A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80FF"/>
        </a:accent1>
        <a:accent2>
          <a:srgbClr val="8080FF"/>
        </a:accent2>
        <a:accent3>
          <a:srgbClr val="FFFFFF"/>
        </a:accent3>
        <a:accent4>
          <a:srgbClr val="000000"/>
        </a:accent4>
        <a:accent5>
          <a:srgbClr val="DCC0FF"/>
        </a:accent5>
        <a:accent6>
          <a:srgbClr val="7373E7"/>
        </a:accent6>
        <a:hlink>
          <a:srgbClr val="64ABF6"/>
        </a:hlink>
        <a:folHlink>
          <a:srgbClr val="64DAF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3EF8C"/>
        </a:accent1>
        <a:accent2>
          <a:srgbClr val="F2C58D"/>
        </a:accent2>
        <a:accent3>
          <a:srgbClr val="FFFFFF"/>
        </a:accent3>
        <a:accent4>
          <a:srgbClr val="000000"/>
        </a:accent4>
        <a:accent5>
          <a:srgbClr val="F8F6C5"/>
        </a:accent5>
        <a:accent6>
          <a:srgbClr val="DBB27F"/>
        </a:accent6>
        <a:hlink>
          <a:srgbClr val="D1E5FA"/>
        </a:hlink>
        <a:folHlink>
          <a:srgbClr val="F7E7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9ED0D"/>
        </a:accent1>
        <a:accent2>
          <a:srgbClr val="FBB150"/>
        </a:accent2>
        <a:accent3>
          <a:srgbClr val="FFFFFF"/>
        </a:accent3>
        <a:accent4>
          <a:srgbClr val="000000"/>
        </a:accent4>
        <a:accent5>
          <a:srgbClr val="E1F4AA"/>
        </a:accent5>
        <a:accent6>
          <a:srgbClr val="E3A048"/>
        </a:accent6>
        <a:hlink>
          <a:srgbClr val="F4EF71"/>
        </a:hlink>
        <a:folHlink>
          <a:srgbClr val="B8B8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Twinning_ogledna-predlozak" id="{C07AF26C-E3F5-43B9-98B7-2C73ADCC8430}" vid="{26216BDE-DD24-47CF-946C-C7CCD17D048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Tema_eTw</Template>
  <TotalTime>3293</TotalTime>
  <Words>747</Words>
  <Application>Microsoft Office PowerPoint</Application>
  <PresentationFormat>Prikaz na zaslonu (16:10)</PresentationFormat>
  <Paragraphs>286</Paragraphs>
  <Slides>48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Naslovi slajdova</vt:lpstr>
      </vt:variant>
      <vt:variant>
        <vt:i4>48</vt:i4>
      </vt:variant>
    </vt:vector>
  </HeadingPairs>
  <TitlesOfParts>
    <vt:vector size="66" baseType="lpstr">
      <vt:lpstr>Tema_eTw</vt:lpstr>
      <vt:lpstr>tech-2</vt:lpstr>
      <vt:lpstr>2_Office Theme</vt:lpstr>
      <vt:lpstr>tech-9</vt:lpstr>
      <vt:lpstr>3_Office Theme</vt:lpstr>
      <vt:lpstr>tech-0</vt:lpstr>
      <vt:lpstr>1_Default Design</vt:lpstr>
      <vt:lpstr>2_Default Design</vt:lpstr>
      <vt:lpstr>Office tema</vt:lpstr>
      <vt:lpstr>Tema1</vt:lpstr>
      <vt:lpstr>1_tech-2</vt:lpstr>
      <vt:lpstr>4_Office Theme</vt:lpstr>
      <vt:lpstr>1_tech-9</vt:lpstr>
      <vt:lpstr>5_Office Theme</vt:lpstr>
      <vt:lpstr>1_tech-0</vt:lpstr>
      <vt:lpstr>3_Default Design</vt:lpstr>
      <vt:lpstr>4_Default Design</vt:lpstr>
      <vt:lpstr>1_Office tema</vt:lpstr>
      <vt:lpstr>Započnimo s eTwinning projektima upoznavajući eTwinning Live</vt:lpstr>
      <vt:lpstr>eTwinning</vt:lpstr>
      <vt:lpstr>Slajd 3</vt:lpstr>
      <vt:lpstr>Slajd 4</vt:lpstr>
      <vt:lpstr>Mogućnosti eTwinninga</vt:lpstr>
      <vt:lpstr>eTwinning za korisnike</vt:lpstr>
      <vt:lpstr>eTwinning Live</vt:lpstr>
      <vt:lpstr>Slajd 8</vt:lpstr>
      <vt:lpstr>Slajd 9</vt:lpstr>
      <vt:lpstr>Omogućuje: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Korisnici</vt:lpstr>
      <vt:lpstr>Slajd 22</vt:lpstr>
      <vt:lpstr>Slajd 23</vt:lpstr>
      <vt:lpstr>Slajd 24</vt:lpstr>
      <vt:lpstr>Kontakti i praćenje</vt:lpstr>
      <vt:lpstr>Kontakti i praćenje</vt:lpstr>
      <vt:lpstr>Slajd 27</vt:lpstr>
      <vt:lpstr>Slajd 28</vt:lpstr>
      <vt:lpstr>Slajd 29</vt:lpstr>
      <vt:lpstr>Grupe</vt:lpstr>
      <vt:lpstr>Slajd 31</vt:lpstr>
      <vt:lpstr>Partnerski forumi 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Ime Prezime</dc:creator>
  <cp:lastModifiedBy>Klemshe</cp:lastModifiedBy>
  <cp:revision>268</cp:revision>
  <dcterms:created xsi:type="dcterms:W3CDTF">2015-02-04T12:01:34Z</dcterms:created>
  <dcterms:modified xsi:type="dcterms:W3CDTF">2017-06-05T19:25:19Z</dcterms:modified>
</cp:coreProperties>
</file>