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0EA73E1-9F38-4168-8D65-0B314C7F212A}" type="datetimeFigureOut">
              <a:rPr lang="hr-HR" smtClean="0"/>
              <a:t>27.4.2019.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4216F3-AC83-4FAD-937B-7A55CAC5BC2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/>
              <a:t>Mislav </a:t>
            </a:r>
            <a:r>
              <a:rPr lang="hr-HR" dirty="0" err="1"/>
              <a:t>Juršik</a:t>
            </a:r>
            <a:r>
              <a:rPr lang="hr-HR" dirty="0"/>
              <a:t> i Renato </a:t>
            </a:r>
            <a:r>
              <a:rPr lang="hr-HR" dirty="0" err="1"/>
              <a:t>Lukaček</a:t>
            </a:r>
            <a:endParaRPr lang="hr-HR" dirty="0"/>
          </a:p>
          <a:p>
            <a:pPr algn="r"/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RJEČNIK LOKALIZAMA</a:t>
            </a:r>
          </a:p>
        </p:txBody>
      </p:sp>
    </p:spTree>
    <p:extLst>
      <p:ext uri="{BB962C8B-B14F-4D97-AF65-F5344CB8AC3E}">
        <p14:creationId xmlns:p14="http://schemas.microsoft.com/office/powerpoint/2010/main" val="42126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Rajčica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paradajz, pomidor</a:t>
            </a:r>
          </a:p>
          <a:p>
            <a:r>
              <a:rPr lang="hr-HR" dirty="0"/>
              <a:t>povrće koje raste u vrtu</a:t>
            </a:r>
          </a:p>
        </p:txBody>
      </p:sp>
      <p:pic>
        <p:nvPicPr>
          <p:cNvPr id="9218" name="Picture 2" descr="Slikovni rezultat za Rajc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98904"/>
            <a:ext cx="6797824" cy="382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63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Pas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ker</a:t>
            </a:r>
            <a:r>
              <a:rPr lang="hr-HR" dirty="0"/>
              <a:t>, </a:t>
            </a:r>
            <a:r>
              <a:rPr lang="hr-HR" dirty="0" err="1"/>
              <a:t>ćuko</a:t>
            </a:r>
            <a:endParaRPr lang="hr-HR" dirty="0"/>
          </a:p>
          <a:p>
            <a:r>
              <a:rPr lang="hr-HR" dirty="0"/>
              <a:t>vrsta životinje, kućni ljubimac</a:t>
            </a:r>
          </a:p>
        </p:txBody>
      </p:sp>
      <p:pic>
        <p:nvPicPr>
          <p:cNvPr id="10242" name="Picture 2" descr="Slikovni rezultat za 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996952"/>
            <a:ext cx="5586344" cy="372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40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Hvala </a:t>
            </a:r>
            <a:r>
              <a:rPr lang="hr-HR"/>
              <a:t>na pozornosti!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363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Ograda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plot, tarabe</a:t>
            </a:r>
          </a:p>
          <a:p>
            <a:r>
              <a:rPr lang="hr-HR" dirty="0"/>
              <a:t>služi za ograđivanje određenog prostora</a:t>
            </a:r>
          </a:p>
          <a:p>
            <a:endParaRPr lang="hr-HR" dirty="0"/>
          </a:p>
        </p:txBody>
      </p:sp>
      <p:pic>
        <p:nvPicPr>
          <p:cNvPr id="1026" name="Picture 2" descr="Slikovni rezultat za ogr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6293495" cy="354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85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Ostava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smočnica, </a:t>
            </a:r>
            <a:r>
              <a:rPr lang="hr-HR" dirty="0" err="1"/>
              <a:t>špajz</a:t>
            </a:r>
            <a:endParaRPr lang="hr-HR" dirty="0"/>
          </a:p>
          <a:p>
            <a:r>
              <a:rPr lang="hr-HR" dirty="0"/>
              <a:t>služi za spremanje stvari i zimnice</a:t>
            </a:r>
          </a:p>
          <a:p>
            <a:endParaRPr lang="hr-HR" dirty="0"/>
          </a:p>
        </p:txBody>
      </p:sp>
      <p:pic>
        <p:nvPicPr>
          <p:cNvPr id="2050" name="Picture 2" descr="Slikovni rezultat za Å¡paj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24944"/>
            <a:ext cx="5286375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37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Torba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ruksak, naprtnjača </a:t>
            </a:r>
          </a:p>
          <a:p>
            <a:r>
              <a:rPr lang="hr-HR" dirty="0"/>
              <a:t>služi za nošenje stvari na leđima</a:t>
            </a:r>
          </a:p>
        </p:txBody>
      </p:sp>
      <p:pic>
        <p:nvPicPr>
          <p:cNvPr id="3074" name="Picture 2" descr="Slikovni rezultat za Torb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480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err="1"/>
              <a:t>Klipenica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tekunica, </a:t>
            </a:r>
            <a:r>
              <a:rPr lang="hr-HR" dirty="0" err="1"/>
              <a:t>kovaljca</a:t>
            </a:r>
            <a:r>
              <a:rPr lang="hr-HR" dirty="0"/>
              <a:t>, klip, </a:t>
            </a:r>
            <a:r>
              <a:rPr lang="hr-HR" dirty="0" err="1"/>
              <a:t>klašura</a:t>
            </a:r>
            <a:r>
              <a:rPr lang="hr-HR" dirty="0"/>
              <a:t>, </a:t>
            </a:r>
            <a:r>
              <a:rPr lang="hr-HR" dirty="0" err="1"/>
              <a:t>badura</a:t>
            </a:r>
            <a:endParaRPr lang="hr-HR" dirty="0"/>
          </a:p>
          <a:p>
            <a:r>
              <a:rPr lang="hr-HR" dirty="0"/>
              <a:t>ostatak od kukuruza</a:t>
            </a:r>
          </a:p>
        </p:txBody>
      </p:sp>
      <p:pic>
        <p:nvPicPr>
          <p:cNvPr id="4098" name="Picture 2" descr="Slikovni rezultat za kukuruz bez zr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780928"/>
            <a:ext cx="4967263" cy="397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6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Grabilica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/>
              <a:t>seflja</a:t>
            </a:r>
            <a:r>
              <a:rPr lang="hr-HR" dirty="0"/>
              <a:t>, hvataljka, </a:t>
            </a:r>
            <a:r>
              <a:rPr lang="hr-HR" dirty="0" err="1"/>
              <a:t>šefarka</a:t>
            </a:r>
            <a:endParaRPr lang="hr-HR" dirty="0"/>
          </a:p>
          <a:p>
            <a:r>
              <a:rPr lang="hr-HR" dirty="0"/>
              <a:t>služi za uzimanje hrane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122" name="Picture 2" descr="Slikovni rezultat za Å efl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3789363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38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err="1"/>
              <a:t>Muhomlat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muholovka, pecaljka, hvataljka za muhe, </a:t>
            </a:r>
            <a:r>
              <a:rPr lang="hr-HR" dirty="0" err="1"/>
              <a:t>tapkalica</a:t>
            </a:r>
            <a:r>
              <a:rPr lang="hr-HR" dirty="0"/>
              <a:t>, </a:t>
            </a:r>
            <a:r>
              <a:rPr lang="hr-HR" dirty="0" err="1"/>
              <a:t>tepaljka</a:t>
            </a:r>
            <a:r>
              <a:rPr lang="hr-HR" dirty="0"/>
              <a:t>, </a:t>
            </a:r>
            <a:r>
              <a:rPr lang="hr-HR" dirty="0" err="1"/>
              <a:t>muhomlat</a:t>
            </a:r>
            <a:endParaRPr lang="hr-HR" dirty="0"/>
          </a:p>
          <a:p>
            <a:r>
              <a:rPr lang="hr-HR" dirty="0"/>
              <a:t>služi za ubijanje muha</a:t>
            </a:r>
          </a:p>
          <a:p>
            <a:endParaRPr lang="hr-HR" dirty="0"/>
          </a:p>
        </p:txBody>
      </p:sp>
      <p:pic>
        <p:nvPicPr>
          <p:cNvPr id="6146" name="Picture 2" descr="Slikovni rezultat za muhoml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36" y="3212976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44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KOLICA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tačke, </a:t>
            </a:r>
            <a:r>
              <a:rPr lang="hr-HR" dirty="0" err="1"/>
              <a:t>šukare</a:t>
            </a:r>
            <a:endParaRPr lang="hr-HR" dirty="0"/>
          </a:p>
          <a:p>
            <a:r>
              <a:rPr lang="hr-HR" dirty="0"/>
              <a:t>služe za prijevoz stvari</a:t>
            </a:r>
          </a:p>
          <a:p>
            <a:endParaRPr lang="hr-HR" dirty="0"/>
          </a:p>
        </p:txBody>
      </p:sp>
      <p:pic>
        <p:nvPicPr>
          <p:cNvPr id="7170" name="Picture 2" descr="Slikovni rezultat za taÄ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24944"/>
            <a:ext cx="4969961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42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Hladnjak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frižider</a:t>
            </a:r>
          </a:p>
          <a:p>
            <a:r>
              <a:rPr lang="hr-HR" dirty="0"/>
              <a:t>služi za hlađenje hrane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8194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925" y="2996952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63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44</TotalTime>
  <Words>113</Words>
  <Application>Microsoft Office PowerPoint</Application>
  <PresentationFormat>Prikaz na zaslonu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Century Gothic</vt:lpstr>
      <vt:lpstr>Apotekarska</vt:lpstr>
      <vt:lpstr>RJEČNIK LOKALIZAMA</vt:lpstr>
      <vt:lpstr>Ograda</vt:lpstr>
      <vt:lpstr>Ostava</vt:lpstr>
      <vt:lpstr>Torba</vt:lpstr>
      <vt:lpstr>Klipenica</vt:lpstr>
      <vt:lpstr>Grabilica</vt:lpstr>
      <vt:lpstr>Muhomlat</vt:lpstr>
      <vt:lpstr>KOLICA</vt:lpstr>
      <vt:lpstr>Hladnjak</vt:lpstr>
      <vt:lpstr>Rajčica</vt:lpstr>
      <vt:lpstr>Pas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Mjesečni projekt</dc:title>
  <dc:creator>Renato</dc:creator>
  <cp:lastModifiedBy>Božica FILIPOVIĆ VEG</cp:lastModifiedBy>
  <cp:revision>5</cp:revision>
  <dcterms:created xsi:type="dcterms:W3CDTF">2019-02-27T17:27:23Z</dcterms:created>
  <dcterms:modified xsi:type="dcterms:W3CDTF">2019-04-27T12:44:53Z</dcterms:modified>
</cp:coreProperties>
</file>