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7" r:id="rId3"/>
    <p:sldId id="262" r:id="rId4"/>
    <p:sldId id="256" r:id="rId5"/>
    <p:sldId id="263" r:id="rId6"/>
    <p:sldId id="258" r:id="rId7"/>
    <p:sldId id="260" r:id="rId8"/>
    <p:sldId id="264" r:id="rId9"/>
    <p:sldId id="261" r:id="rId10"/>
  </p:sldIdLst>
  <p:sldSz cx="11341100" cy="5334000"/>
  <p:notesSz cx="11341100" cy="533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08" y="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0582" y="1653540"/>
            <a:ext cx="9639935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01165" y="2987040"/>
            <a:ext cx="7938770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340465" cy="5328285"/>
          </a:xfrm>
          <a:custGeom>
            <a:avLst/>
            <a:gdLst/>
            <a:ahLst/>
            <a:cxnLst/>
            <a:rect l="l" t="t" r="r" b="b"/>
            <a:pathLst>
              <a:path w="11340465" h="5328285">
                <a:moveTo>
                  <a:pt x="11339995" y="0"/>
                </a:moveTo>
                <a:lnTo>
                  <a:pt x="0" y="0"/>
                </a:lnTo>
                <a:lnTo>
                  <a:pt x="0" y="5328005"/>
                </a:lnTo>
                <a:lnTo>
                  <a:pt x="11339995" y="5328005"/>
                </a:lnTo>
                <a:lnTo>
                  <a:pt x="11339995" y="0"/>
                </a:lnTo>
                <a:close/>
              </a:path>
            </a:pathLst>
          </a:custGeom>
          <a:solidFill>
            <a:srgbClr val="FFD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95688" y="839677"/>
            <a:ext cx="2155825" cy="210820"/>
          </a:xfrm>
          <a:custGeom>
            <a:avLst/>
            <a:gdLst/>
            <a:ahLst/>
            <a:cxnLst/>
            <a:rect l="l" t="t" r="r" b="b"/>
            <a:pathLst>
              <a:path w="2155825" h="210819">
                <a:moveTo>
                  <a:pt x="2155291" y="0"/>
                </a:moveTo>
                <a:lnTo>
                  <a:pt x="30162" y="16929"/>
                </a:lnTo>
                <a:lnTo>
                  <a:pt x="0" y="191554"/>
                </a:lnTo>
                <a:lnTo>
                  <a:pt x="2127250" y="210604"/>
                </a:lnTo>
                <a:lnTo>
                  <a:pt x="2155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846883" y="287227"/>
            <a:ext cx="3237230" cy="210820"/>
          </a:xfrm>
          <a:custGeom>
            <a:avLst/>
            <a:gdLst/>
            <a:ahLst/>
            <a:cxnLst/>
            <a:rect l="l" t="t" r="r" b="b"/>
            <a:pathLst>
              <a:path w="3237229" h="210820">
                <a:moveTo>
                  <a:pt x="3236912" y="0"/>
                </a:moveTo>
                <a:lnTo>
                  <a:pt x="45300" y="16929"/>
                </a:lnTo>
                <a:lnTo>
                  <a:pt x="0" y="191554"/>
                </a:lnTo>
                <a:lnTo>
                  <a:pt x="3194799" y="210604"/>
                </a:lnTo>
                <a:lnTo>
                  <a:pt x="32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73530" y="1842977"/>
            <a:ext cx="1200150" cy="210820"/>
          </a:xfrm>
          <a:custGeom>
            <a:avLst/>
            <a:gdLst/>
            <a:ahLst/>
            <a:cxnLst/>
            <a:rect l="l" t="t" r="r" b="b"/>
            <a:pathLst>
              <a:path w="1200150" h="210819">
                <a:moveTo>
                  <a:pt x="15608" y="0"/>
                </a:moveTo>
                <a:lnTo>
                  <a:pt x="0" y="210604"/>
                </a:lnTo>
                <a:lnTo>
                  <a:pt x="1182827" y="193675"/>
                </a:lnTo>
                <a:lnTo>
                  <a:pt x="1199616" y="19050"/>
                </a:lnTo>
                <a:lnTo>
                  <a:pt x="15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216905" y="1421756"/>
            <a:ext cx="1814195" cy="229870"/>
          </a:xfrm>
          <a:custGeom>
            <a:avLst/>
            <a:gdLst/>
            <a:ahLst/>
            <a:cxnLst/>
            <a:rect l="l" t="t" r="r" b="b"/>
            <a:pathLst>
              <a:path w="1814195" h="229869">
                <a:moveTo>
                  <a:pt x="23596" y="0"/>
                </a:moveTo>
                <a:lnTo>
                  <a:pt x="0" y="229654"/>
                </a:lnTo>
                <a:lnTo>
                  <a:pt x="1788591" y="211188"/>
                </a:lnTo>
                <a:lnTo>
                  <a:pt x="1813979" y="20777"/>
                </a:lnTo>
                <a:lnTo>
                  <a:pt x="23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547105" y="2336156"/>
            <a:ext cx="1483995" cy="229870"/>
          </a:xfrm>
          <a:custGeom>
            <a:avLst/>
            <a:gdLst/>
            <a:ahLst/>
            <a:cxnLst/>
            <a:rect l="l" t="t" r="r" b="b"/>
            <a:pathLst>
              <a:path w="1483995" h="229869">
                <a:moveTo>
                  <a:pt x="1483779" y="0"/>
                </a:moveTo>
                <a:lnTo>
                  <a:pt x="20751" y="18465"/>
                </a:lnTo>
                <a:lnTo>
                  <a:pt x="0" y="208876"/>
                </a:lnTo>
                <a:lnTo>
                  <a:pt x="1464475" y="229654"/>
                </a:lnTo>
                <a:lnTo>
                  <a:pt x="1483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905870" y="3676006"/>
            <a:ext cx="1125220" cy="229870"/>
          </a:xfrm>
          <a:custGeom>
            <a:avLst/>
            <a:gdLst/>
            <a:ahLst/>
            <a:cxnLst/>
            <a:rect l="l" t="t" r="r" b="b"/>
            <a:pathLst>
              <a:path w="1125220" h="229870">
                <a:moveTo>
                  <a:pt x="1125004" y="0"/>
                </a:moveTo>
                <a:lnTo>
                  <a:pt x="15748" y="18465"/>
                </a:lnTo>
                <a:lnTo>
                  <a:pt x="0" y="208876"/>
                </a:lnTo>
                <a:lnTo>
                  <a:pt x="1110373" y="229654"/>
                </a:lnTo>
                <a:lnTo>
                  <a:pt x="1125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83586" y="4605201"/>
            <a:ext cx="1547495" cy="229870"/>
          </a:xfrm>
          <a:custGeom>
            <a:avLst/>
            <a:gdLst/>
            <a:ahLst/>
            <a:cxnLst/>
            <a:rect l="l" t="t" r="r" b="b"/>
            <a:pathLst>
              <a:path w="1547495" h="229870">
                <a:moveTo>
                  <a:pt x="20142" y="0"/>
                </a:moveTo>
                <a:lnTo>
                  <a:pt x="0" y="229666"/>
                </a:lnTo>
                <a:lnTo>
                  <a:pt x="1525638" y="211201"/>
                </a:lnTo>
                <a:lnTo>
                  <a:pt x="1547291" y="20777"/>
                </a:lnTo>
                <a:lnTo>
                  <a:pt x="2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841229" y="4409963"/>
            <a:ext cx="1664335" cy="210820"/>
          </a:xfrm>
          <a:custGeom>
            <a:avLst/>
            <a:gdLst/>
            <a:ahLst/>
            <a:cxnLst/>
            <a:rect l="l" t="t" r="r" b="b"/>
            <a:pathLst>
              <a:path w="1664334" h="210820">
                <a:moveTo>
                  <a:pt x="21653" y="0"/>
                </a:moveTo>
                <a:lnTo>
                  <a:pt x="0" y="210604"/>
                </a:lnTo>
                <a:lnTo>
                  <a:pt x="1640928" y="193674"/>
                </a:lnTo>
                <a:lnTo>
                  <a:pt x="1664220" y="19049"/>
                </a:lnTo>
                <a:lnTo>
                  <a:pt x="21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726923" y="3122502"/>
            <a:ext cx="1892935" cy="210820"/>
          </a:xfrm>
          <a:custGeom>
            <a:avLst/>
            <a:gdLst/>
            <a:ahLst/>
            <a:cxnLst/>
            <a:rect l="l" t="t" r="r" b="b"/>
            <a:pathLst>
              <a:path w="1892934" h="210820">
                <a:moveTo>
                  <a:pt x="1892820" y="0"/>
                </a:moveTo>
                <a:lnTo>
                  <a:pt x="26492" y="16929"/>
                </a:lnTo>
                <a:lnTo>
                  <a:pt x="0" y="191554"/>
                </a:lnTo>
                <a:lnTo>
                  <a:pt x="1868195" y="210604"/>
                </a:lnTo>
                <a:lnTo>
                  <a:pt x="1892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607461" y="4337938"/>
            <a:ext cx="732790" cy="990600"/>
          </a:xfrm>
          <a:custGeom>
            <a:avLst/>
            <a:gdLst/>
            <a:ahLst/>
            <a:cxnLst/>
            <a:rect l="l" t="t" r="r" b="b"/>
            <a:pathLst>
              <a:path w="732790" h="990600">
                <a:moveTo>
                  <a:pt x="732533" y="0"/>
                </a:moveTo>
                <a:lnTo>
                  <a:pt x="703545" y="38173"/>
                </a:lnTo>
                <a:lnTo>
                  <a:pt x="677839" y="77706"/>
                </a:lnTo>
                <a:lnTo>
                  <a:pt x="655116" y="119014"/>
                </a:lnTo>
                <a:lnTo>
                  <a:pt x="635566" y="161954"/>
                </a:lnTo>
                <a:lnTo>
                  <a:pt x="619379" y="206382"/>
                </a:lnTo>
                <a:lnTo>
                  <a:pt x="605409" y="255720"/>
                </a:lnTo>
                <a:lnTo>
                  <a:pt x="593848" y="306087"/>
                </a:lnTo>
                <a:lnTo>
                  <a:pt x="573190" y="407674"/>
                </a:lnTo>
                <a:lnTo>
                  <a:pt x="561712" y="457774"/>
                </a:lnTo>
                <a:lnTo>
                  <a:pt x="547882" y="506667"/>
                </a:lnTo>
                <a:lnTo>
                  <a:pt x="530510" y="553793"/>
                </a:lnTo>
                <a:lnTo>
                  <a:pt x="508405" y="598592"/>
                </a:lnTo>
                <a:lnTo>
                  <a:pt x="480377" y="640506"/>
                </a:lnTo>
                <a:lnTo>
                  <a:pt x="447872" y="676697"/>
                </a:lnTo>
                <a:lnTo>
                  <a:pt x="411396" y="708264"/>
                </a:lnTo>
                <a:lnTo>
                  <a:pt x="371752" y="736180"/>
                </a:lnTo>
                <a:lnTo>
                  <a:pt x="329744" y="761417"/>
                </a:lnTo>
                <a:lnTo>
                  <a:pt x="286175" y="784948"/>
                </a:lnTo>
                <a:lnTo>
                  <a:pt x="197568" y="830781"/>
                </a:lnTo>
                <a:lnTo>
                  <a:pt x="154137" y="855030"/>
                </a:lnTo>
                <a:lnTo>
                  <a:pt x="112359" y="881463"/>
                </a:lnTo>
                <a:lnTo>
                  <a:pt x="73037" y="911054"/>
                </a:lnTo>
                <a:lnTo>
                  <a:pt x="37428" y="944386"/>
                </a:lnTo>
                <a:lnTo>
                  <a:pt x="5857" y="981451"/>
                </a:lnTo>
                <a:lnTo>
                  <a:pt x="0" y="990067"/>
                </a:lnTo>
                <a:lnTo>
                  <a:pt x="732533" y="990067"/>
                </a:lnTo>
                <a:lnTo>
                  <a:pt x="732533" y="0"/>
                </a:lnTo>
                <a:close/>
              </a:path>
            </a:pathLst>
          </a:custGeom>
          <a:solidFill>
            <a:srgbClr val="102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389494" y="4876463"/>
            <a:ext cx="3196590" cy="452120"/>
          </a:xfrm>
          <a:custGeom>
            <a:avLst/>
            <a:gdLst/>
            <a:ahLst/>
            <a:cxnLst/>
            <a:rect l="l" t="t" r="r" b="b"/>
            <a:pathLst>
              <a:path w="3196590" h="452120">
                <a:moveTo>
                  <a:pt x="601833" y="0"/>
                </a:moveTo>
                <a:lnTo>
                  <a:pt x="554668" y="3388"/>
                </a:lnTo>
                <a:lnTo>
                  <a:pt x="508012" y="10418"/>
                </a:lnTo>
                <a:lnTo>
                  <a:pt x="462055" y="20947"/>
                </a:lnTo>
                <a:lnTo>
                  <a:pt x="416988" y="34830"/>
                </a:lnTo>
                <a:lnTo>
                  <a:pt x="373001" y="51924"/>
                </a:lnTo>
                <a:lnTo>
                  <a:pt x="330284" y="72086"/>
                </a:lnTo>
                <a:lnTo>
                  <a:pt x="289027" y="95172"/>
                </a:lnTo>
                <a:lnTo>
                  <a:pt x="249422" y="121038"/>
                </a:lnTo>
                <a:lnTo>
                  <a:pt x="211657" y="149541"/>
                </a:lnTo>
                <a:lnTo>
                  <a:pt x="175923" y="180537"/>
                </a:lnTo>
                <a:lnTo>
                  <a:pt x="142411" y="213883"/>
                </a:lnTo>
                <a:lnTo>
                  <a:pt x="111311" y="249434"/>
                </a:lnTo>
                <a:lnTo>
                  <a:pt x="82813" y="287048"/>
                </a:lnTo>
                <a:lnTo>
                  <a:pt x="57056" y="326673"/>
                </a:lnTo>
                <a:lnTo>
                  <a:pt x="34344" y="367976"/>
                </a:lnTo>
                <a:lnTo>
                  <a:pt x="14833" y="410829"/>
                </a:lnTo>
                <a:lnTo>
                  <a:pt x="0" y="451542"/>
                </a:lnTo>
                <a:lnTo>
                  <a:pt x="3196508" y="451542"/>
                </a:lnTo>
                <a:lnTo>
                  <a:pt x="3152543" y="423334"/>
                </a:lnTo>
                <a:lnTo>
                  <a:pt x="3111598" y="400140"/>
                </a:lnTo>
                <a:lnTo>
                  <a:pt x="1856647" y="399206"/>
                </a:lnTo>
                <a:lnTo>
                  <a:pt x="1805539" y="398640"/>
                </a:lnTo>
                <a:lnTo>
                  <a:pt x="1758454" y="394991"/>
                </a:lnTo>
                <a:lnTo>
                  <a:pt x="1711949" y="388506"/>
                </a:lnTo>
                <a:lnTo>
                  <a:pt x="1665977" y="379422"/>
                </a:lnTo>
                <a:lnTo>
                  <a:pt x="1620491" y="367976"/>
                </a:lnTo>
                <a:lnTo>
                  <a:pt x="1575445" y="354406"/>
                </a:lnTo>
                <a:lnTo>
                  <a:pt x="1530793" y="338951"/>
                </a:lnTo>
                <a:lnTo>
                  <a:pt x="1486487" y="321848"/>
                </a:lnTo>
                <a:lnTo>
                  <a:pt x="1442483" y="303335"/>
                </a:lnTo>
                <a:lnTo>
                  <a:pt x="1398733" y="283650"/>
                </a:lnTo>
                <a:lnTo>
                  <a:pt x="1355191" y="263030"/>
                </a:lnTo>
                <a:lnTo>
                  <a:pt x="1311811" y="241714"/>
                </a:lnTo>
                <a:lnTo>
                  <a:pt x="1138976" y="154241"/>
                </a:lnTo>
                <a:lnTo>
                  <a:pt x="1095708" y="133010"/>
                </a:lnTo>
                <a:lnTo>
                  <a:pt x="1052322" y="112509"/>
                </a:lnTo>
                <a:lnTo>
                  <a:pt x="1008773" y="92976"/>
                </a:lnTo>
                <a:lnTo>
                  <a:pt x="965015" y="74650"/>
                </a:lnTo>
                <a:lnTo>
                  <a:pt x="921001" y="57767"/>
                </a:lnTo>
                <a:lnTo>
                  <a:pt x="876684" y="42567"/>
                </a:lnTo>
                <a:lnTo>
                  <a:pt x="832018" y="29286"/>
                </a:lnTo>
                <a:lnTo>
                  <a:pt x="786957" y="18162"/>
                </a:lnTo>
                <a:lnTo>
                  <a:pt x="741454" y="9434"/>
                </a:lnTo>
                <a:lnTo>
                  <a:pt x="695464" y="3339"/>
                </a:lnTo>
                <a:lnTo>
                  <a:pt x="648939" y="115"/>
                </a:lnTo>
                <a:lnTo>
                  <a:pt x="601833" y="0"/>
                </a:lnTo>
                <a:close/>
              </a:path>
              <a:path w="3196590" h="452120">
                <a:moveTo>
                  <a:pt x="2606295" y="277558"/>
                </a:moveTo>
                <a:lnTo>
                  <a:pt x="2557908" y="278610"/>
                </a:lnTo>
                <a:lnTo>
                  <a:pt x="2509536" y="281720"/>
                </a:lnTo>
                <a:lnTo>
                  <a:pt x="2461278" y="286892"/>
                </a:lnTo>
                <a:lnTo>
                  <a:pt x="2410510" y="294526"/>
                </a:lnTo>
                <a:lnTo>
                  <a:pt x="2359962" y="304007"/>
                </a:lnTo>
                <a:lnTo>
                  <a:pt x="2309589" y="314876"/>
                </a:lnTo>
                <a:lnTo>
                  <a:pt x="2108942" y="363025"/>
                </a:lnTo>
                <a:lnTo>
                  <a:pt x="2058766" y="373929"/>
                </a:lnTo>
                <a:lnTo>
                  <a:pt x="2008493" y="383459"/>
                </a:lnTo>
                <a:lnTo>
                  <a:pt x="1958079" y="391156"/>
                </a:lnTo>
                <a:lnTo>
                  <a:pt x="1907479" y="396558"/>
                </a:lnTo>
                <a:lnTo>
                  <a:pt x="1856647" y="399206"/>
                </a:lnTo>
                <a:lnTo>
                  <a:pt x="3109745" y="399206"/>
                </a:lnTo>
                <a:lnTo>
                  <a:pt x="3069495" y="378935"/>
                </a:lnTo>
                <a:lnTo>
                  <a:pt x="3026332" y="359725"/>
                </a:lnTo>
                <a:lnTo>
                  <a:pt x="2982207" y="342517"/>
                </a:lnTo>
                <a:lnTo>
                  <a:pt x="2937218" y="327315"/>
                </a:lnTo>
                <a:lnTo>
                  <a:pt x="2891461" y="314126"/>
                </a:lnTo>
                <a:lnTo>
                  <a:pt x="2845036" y="302954"/>
                </a:lnTo>
                <a:lnTo>
                  <a:pt x="2798039" y="293805"/>
                </a:lnTo>
                <a:lnTo>
                  <a:pt x="2750569" y="286686"/>
                </a:lnTo>
                <a:lnTo>
                  <a:pt x="2702723" y="281601"/>
                </a:lnTo>
                <a:lnTo>
                  <a:pt x="2654599" y="278557"/>
                </a:lnTo>
                <a:lnTo>
                  <a:pt x="2606295" y="277558"/>
                </a:lnTo>
                <a:close/>
              </a:path>
            </a:pathLst>
          </a:custGeom>
          <a:solidFill>
            <a:srgbClr val="25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313086" y="4638075"/>
            <a:ext cx="27305" cy="68580"/>
          </a:xfrm>
          <a:custGeom>
            <a:avLst/>
            <a:gdLst/>
            <a:ahLst/>
            <a:cxnLst/>
            <a:rect l="l" t="t" r="r" b="b"/>
            <a:pathLst>
              <a:path w="27304" h="68579">
                <a:moveTo>
                  <a:pt x="26908" y="0"/>
                </a:moveTo>
                <a:lnTo>
                  <a:pt x="22074" y="988"/>
                </a:lnTo>
                <a:lnTo>
                  <a:pt x="10280" y="8984"/>
                </a:lnTo>
                <a:lnTo>
                  <a:pt x="2503" y="20923"/>
                </a:lnTo>
                <a:lnTo>
                  <a:pt x="0" y="34448"/>
                </a:lnTo>
                <a:lnTo>
                  <a:pt x="2754" y="47925"/>
                </a:lnTo>
                <a:lnTo>
                  <a:pt x="10750" y="59721"/>
                </a:lnTo>
                <a:lnTo>
                  <a:pt x="22689" y="67491"/>
                </a:lnTo>
                <a:lnTo>
                  <a:pt x="26908" y="68271"/>
                </a:lnTo>
                <a:lnTo>
                  <a:pt x="26908" y="0"/>
                </a:lnTo>
                <a:close/>
              </a:path>
            </a:pathLst>
          </a:custGeom>
          <a:solidFill>
            <a:srgbClr val="F8F9E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1187413" y="4764348"/>
            <a:ext cx="71758" cy="71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061750" y="4892377"/>
            <a:ext cx="71748" cy="71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0936077" y="5020409"/>
            <a:ext cx="71753" cy="71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810402" y="5148448"/>
            <a:ext cx="71758" cy="71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684729" y="5276478"/>
            <a:ext cx="71755" cy="52069"/>
          </a:xfrm>
          <a:custGeom>
            <a:avLst/>
            <a:gdLst/>
            <a:ahLst/>
            <a:cxnLst/>
            <a:rect l="l" t="t" r="r" b="b"/>
            <a:pathLst>
              <a:path w="71754" h="52070">
                <a:moveTo>
                  <a:pt x="35544" y="0"/>
                </a:moveTo>
                <a:lnTo>
                  <a:pt x="22067" y="2752"/>
                </a:lnTo>
                <a:lnTo>
                  <a:pt x="10271" y="10741"/>
                </a:lnTo>
                <a:lnTo>
                  <a:pt x="2500" y="22685"/>
                </a:lnTo>
                <a:lnTo>
                  <a:pt x="0" y="36210"/>
                </a:lnTo>
                <a:lnTo>
                  <a:pt x="2752" y="49688"/>
                </a:lnTo>
                <a:lnTo>
                  <a:pt x="3996" y="51527"/>
                </a:lnTo>
                <a:lnTo>
                  <a:pt x="67653" y="51527"/>
                </a:lnTo>
                <a:lnTo>
                  <a:pt x="69255" y="49068"/>
                </a:lnTo>
                <a:lnTo>
                  <a:pt x="71758" y="35544"/>
                </a:lnTo>
                <a:lnTo>
                  <a:pt x="69003" y="22067"/>
                </a:lnTo>
                <a:lnTo>
                  <a:pt x="61007" y="10271"/>
                </a:lnTo>
                <a:lnTo>
                  <a:pt x="49068" y="2500"/>
                </a:lnTo>
                <a:lnTo>
                  <a:pt x="35544" y="0"/>
                </a:lnTo>
                <a:close/>
              </a:path>
            </a:pathLst>
          </a:custGeom>
          <a:solidFill>
            <a:srgbClr val="F8F9E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311185" y="4887204"/>
            <a:ext cx="29209" cy="69215"/>
          </a:xfrm>
          <a:custGeom>
            <a:avLst/>
            <a:gdLst/>
            <a:ahLst/>
            <a:cxnLst/>
            <a:rect l="l" t="t" r="r" b="b"/>
            <a:pathLst>
              <a:path w="29209" h="69214">
                <a:moveTo>
                  <a:pt x="28809" y="0"/>
                </a:moveTo>
                <a:lnTo>
                  <a:pt x="22067" y="1376"/>
                </a:lnTo>
                <a:lnTo>
                  <a:pt x="10271" y="9365"/>
                </a:lnTo>
                <a:lnTo>
                  <a:pt x="2500" y="21304"/>
                </a:lnTo>
                <a:lnTo>
                  <a:pt x="0" y="34829"/>
                </a:lnTo>
                <a:lnTo>
                  <a:pt x="2752" y="48306"/>
                </a:lnTo>
                <a:lnTo>
                  <a:pt x="10741" y="60102"/>
                </a:lnTo>
                <a:lnTo>
                  <a:pt x="22679" y="67872"/>
                </a:lnTo>
                <a:lnTo>
                  <a:pt x="28809" y="69005"/>
                </a:lnTo>
                <a:lnTo>
                  <a:pt x="28809" y="0"/>
                </a:lnTo>
                <a:close/>
              </a:path>
            </a:pathLst>
          </a:custGeom>
          <a:solidFill>
            <a:srgbClr val="F8F9E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185512" y="5013857"/>
            <a:ext cx="71758" cy="71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1059840" y="5141891"/>
            <a:ext cx="71758" cy="71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0934165" y="5269929"/>
            <a:ext cx="71755" cy="58419"/>
          </a:xfrm>
          <a:custGeom>
            <a:avLst/>
            <a:gdLst/>
            <a:ahLst/>
            <a:cxnLst/>
            <a:rect l="l" t="t" r="r" b="b"/>
            <a:pathLst>
              <a:path w="71754" h="58420">
                <a:moveTo>
                  <a:pt x="35548" y="0"/>
                </a:moveTo>
                <a:lnTo>
                  <a:pt x="22072" y="2752"/>
                </a:lnTo>
                <a:lnTo>
                  <a:pt x="10271" y="10741"/>
                </a:lnTo>
                <a:lnTo>
                  <a:pt x="2500" y="22679"/>
                </a:lnTo>
                <a:lnTo>
                  <a:pt x="0" y="36204"/>
                </a:lnTo>
                <a:lnTo>
                  <a:pt x="2752" y="49681"/>
                </a:lnTo>
                <a:lnTo>
                  <a:pt x="8437" y="58076"/>
                </a:lnTo>
                <a:lnTo>
                  <a:pt x="63397" y="58076"/>
                </a:lnTo>
                <a:lnTo>
                  <a:pt x="69260" y="49068"/>
                </a:lnTo>
                <a:lnTo>
                  <a:pt x="71759" y="35544"/>
                </a:lnTo>
                <a:lnTo>
                  <a:pt x="69003" y="22067"/>
                </a:lnTo>
                <a:lnTo>
                  <a:pt x="61007" y="10271"/>
                </a:lnTo>
                <a:lnTo>
                  <a:pt x="49070" y="2500"/>
                </a:lnTo>
                <a:lnTo>
                  <a:pt x="35548" y="0"/>
                </a:lnTo>
                <a:close/>
              </a:path>
            </a:pathLst>
          </a:custGeom>
          <a:solidFill>
            <a:srgbClr val="F8F9E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1309275" y="5136326"/>
            <a:ext cx="31115" cy="69850"/>
          </a:xfrm>
          <a:custGeom>
            <a:avLst/>
            <a:gdLst/>
            <a:ahLst/>
            <a:cxnLst/>
            <a:rect l="l" t="t" r="r" b="b"/>
            <a:pathLst>
              <a:path w="31115" h="69850">
                <a:moveTo>
                  <a:pt x="30719" y="0"/>
                </a:moveTo>
                <a:lnTo>
                  <a:pt x="22072" y="1765"/>
                </a:lnTo>
                <a:lnTo>
                  <a:pt x="10271" y="9754"/>
                </a:lnTo>
                <a:lnTo>
                  <a:pt x="2500" y="21700"/>
                </a:lnTo>
                <a:lnTo>
                  <a:pt x="0" y="35229"/>
                </a:lnTo>
                <a:lnTo>
                  <a:pt x="2752" y="48707"/>
                </a:lnTo>
                <a:lnTo>
                  <a:pt x="10741" y="60503"/>
                </a:lnTo>
                <a:lnTo>
                  <a:pt x="22685" y="68274"/>
                </a:lnTo>
                <a:lnTo>
                  <a:pt x="30719" y="69759"/>
                </a:lnTo>
                <a:lnTo>
                  <a:pt x="30719" y="0"/>
                </a:lnTo>
                <a:close/>
              </a:path>
            </a:pathLst>
          </a:custGeom>
          <a:solidFill>
            <a:srgbClr val="F8F9E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1183602" y="5263376"/>
            <a:ext cx="71761" cy="64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0"/>
            <a:ext cx="9072821" cy="2753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0" y="2326403"/>
            <a:ext cx="7620" cy="41910"/>
          </a:xfrm>
          <a:custGeom>
            <a:avLst/>
            <a:gdLst/>
            <a:ahLst/>
            <a:cxnLst/>
            <a:rect l="l" t="t" r="r" b="b"/>
            <a:pathLst>
              <a:path w="7620" h="41910">
                <a:moveTo>
                  <a:pt x="0" y="0"/>
                </a:moveTo>
                <a:lnTo>
                  <a:pt x="0" y="41295"/>
                </a:lnTo>
                <a:lnTo>
                  <a:pt x="4867" y="33817"/>
                </a:lnTo>
                <a:lnTo>
                  <a:pt x="7367" y="20292"/>
                </a:lnTo>
                <a:lnTo>
                  <a:pt x="4615" y="6815"/>
                </a:lnTo>
                <a:lnTo>
                  <a:pt x="0" y="0"/>
                </a:lnTo>
                <a:close/>
              </a:path>
            </a:pathLst>
          </a:custGeom>
          <a:solidFill>
            <a:srgbClr val="F8F9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0" y="2578731"/>
            <a:ext cx="5715" cy="35560"/>
          </a:xfrm>
          <a:custGeom>
            <a:avLst/>
            <a:gdLst/>
            <a:ahLst/>
            <a:cxnLst/>
            <a:rect l="l" t="t" r="r" b="b"/>
            <a:pathLst>
              <a:path w="5715" h="35560">
                <a:moveTo>
                  <a:pt x="0" y="0"/>
                </a:moveTo>
                <a:lnTo>
                  <a:pt x="0" y="35551"/>
                </a:lnTo>
                <a:lnTo>
                  <a:pt x="2964" y="31001"/>
                </a:lnTo>
                <a:lnTo>
                  <a:pt x="5467" y="17480"/>
                </a:lnTo>
                <a:lnTo>
                  <a:pt x="2712" y="4003"/>
                </a:lnTo>
                <a:lnTo>
                  <a:pt x="0" y="0"/>
                </a:lnTo>
                <a:close/>
              </a:path>
            </a:pathLst>
          </a:custGeom>
          <a:solidFill>
            <a:srgbClr val="F8F9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2831059"/>
            <a:ext cx="3810" cy="29845"/>
          </a:xfrm>
          <a:custGeom>
            <a:avLst/>
            <a:gdLst/>
            <a:ahLst/>
            <a:cxnLst/>
            <a:rect l="l" t="t" r="r" b="b"/>
            <a:pathLst>
              <a:path w="3810" h="29844">
                <a:moveTo>
                  <a:pt x="0" y="0"/>
                </a:moveTo>
                <a:lnTo>
                  <a:pt x="0" y="29823"/>
                </a:lnTo>
                <a:lnTo>
                  <a:pt x="1059" y="28195"/>
                </a:lnTo>
                <a:lnTo>
                  <a:pt x="3560" y="14670"/>
                </a:lnTo>
                <a:lnTo>
                  <a:pt x="808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F8F9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250809" y="4520955"/>
            <a:ext cx="71758" cy="717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7125146" y="4648994"/>
            <a:ext cx="71748" cy="71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999473" y="4777023"/>
            <a:ext cx="71748" cy="717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873800" y="4905064"/>
            <a:ext cx="71758" cy="71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6748127" y="5033094"/>
            <a:ext cx="71758" cy="71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6622454" y="5161126"/>
            <a:ext cx="71761" cy="71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6496782" y="5289165"/>
            <a:ext cx="72390" cy="39370"/>
          </a:xfrm>
          <a:custGeom>
            <a:avLst/>
            <a:gdLst/>
            <a:ahLst/>
            <a:cxnLst/>
            <a:rect l="l" t="t" r="r" b="b"/>
            <a:pathLst>
              <a:path w="72390" h="39370">
                <a:moveTo>
                  <a:pt x="35550" y="0"/>
                </a:moveTo>
                <a:lnTo>
                  <a:pt x="22072" y="2752"/>
                </a:lnTo>
                <a:lnTo>
                  <a:pt x="10271" y="10741"/>
                </a:lnTo>
                <a:lnTo>
                  <a:pt x="2500" y="22679"/>
                </a:lnTo>
                <a:lnTo>
                  <a:pt x="0" y="36204"/>
                </a:lnTo>
                <a:lnTo>
                  <a:pt x="538" y="38839"/>
                </a:lnTo>
                <a:lnTo>
                  <a:pt x="71151" y="38839"/>
                </a:lnTo>
                <a:lnTo>
                  <a:pt x="71761" y="35544"/>
                </a:lnTo>
                <a:lnTo>
                  <a:pt x="69009" y="22067"/>
                </a:lnTo>
                <a:lnTo>
                  <a:pt x="61020" y="10271"/>
                </a:lnTo>
                <a:lnTo>
                  <a:pt x="49075" y="2500"/>
                </a:lnTo>
                <a:lnTo>
                  <a:pt x="35550" y="0"/>
                </a:lnTo>
                <a:close/>
              </a:path>
            </a:pathLst>
          </a:custGeom>
          <a:solidFill>
            <a:srgbClr val="F8F9E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7374581" y="4642445"/>
            <a:ext cx="71748" cy="71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7248909" y="4770475"/>
            <a:ext cx="71758" cy="71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7123236" y="4898507"/>
            <a:ext cx="71758" cy="71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6997563" y="5026546"/>
            <a:ext cx="71759" cy="71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6871890" y="5154575"/>
            <a:ext cx="71761" cy="71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6746219" y="5282608"/>
            <a:ext cx="71755" cy="45720"/>
          </a:xfrm>
          <a:custGeom>
            <a:avLst/>
            <a:gdLst/>
            <a:ahLst/>
            <a:cxnLst/>
            <a:rect l="l" t="t" r="r" b="b"/>
            <a:pathLst>
              <a:path w="71754" h="45720">
                <a:moveTo>
                  <a:pt x="35548" y="0"/>
                </a:moveTo>
                <a:lnTo>
                  <a:pt x="22071" y="2754"/>
                </a:lnTo>
                <a:lnTo>
                  <a:pt x="10269" y="10750"/>
                </a:lnTo>
                <a:lnTo>
                  <a:pt x="2499" y="22689"/>
                </a:lnTo>
                <a:lnTo>
                  <a:pt x="0" y="36214"/>
                </a:lnTo>
                <a:lnTo>
                  <a:pt x="1878" y="45397"/>
                </a:lnTo>
                <a:lnTo>
                  <a:pt x="69939" y="45397"/>
                </a:lnTo>
                <a:lnTo>
                  <a:pt x="71759" y="35553"/>
                </a:lnTo>
                <a:lnTo>
                  <a:pt x="69007" y="22076"/>
                </a:lnTo>
                <a:lnTo>
                  <a:pt x="61018" y="10280"/>
                </a:lnTo>
                <a:lnTo>
                  <a:pt x="49074" y="2503"/>
                </a:lnTo>
                <a:lnTo>
                  <a:pt x="35548" y="0"/>
                </a:lnTo>
                <a:close/>
              </a:path>
            </a:pathLst>
          </a:custGeom>
          <a:solidFill>
            <a:srgbClr val="F8F9E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7498346" y="4763927"/>
            <a:ext cx="71758" cy="717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7372671" y="4891955"/>
            <a:ext cx="71761" cy="717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246998" y="5019987"/>
            <a:ext cx="71761" cy="71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121329" y="5148027"/>
            <a:ext cx="71758" cy="71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6995656" y="5276055"/>
            <a:ext cx="71755" cy="52069"/>
          </a:xfrm>
          <a:custGeom>
            <a:avLst/>
            <a:gdLst/>
            <a:ahLst/>
            <a:cxnLst/>
            <a:rect l="l" t="t" r="r" b="b"/>
            <a:pathLst>
              <a:path w="71754" h="52070">
                <a:moveTo>
                  <a:pt x="35553" y="0"/>
                </a:moveTo>
                <a:lnTo>
                  <a:pt x="22076" y="2752"/>
                </a:lnTo>
                <a:lnTo>
                  <a:pt x="10280" y="10741"/>
                </a:lnTo>
                <a:lnTo>
                  <a:pt x="2503" y="22685"/>
                </a:lnTo>
                <a:lnTo>
                  <a:pt x="0" y="36210"/>
                </a:lnTo>
                <a:lnTo>
                  <a:pt x="2754" y="49688"/>
                </a:lnTo>
                <a:lnTo>
                  <a:pt x="4286" y="51949"/>
                </a:lnTo>
                <a:lnTo>
                  <a:pt x="67387" y="51949"/>
                </a:lnTo>
                <a:lnTo>
                  <a:pt x="69257" y="49075"/>
                </a:lnTo>
                <a:lnTo>
                  <a:pt x="71758" y="35550"/>
                </a:lnTo>
                <a:lnTo>
                  <a:pt x="69005" y="22072"/>
                </a:lnTo>
                <a:lnTo>
                  <a:pt x="61017" y="10271"/>
                </a:lnTo>
                <a:lnTo>
                  <a:pt x="49078" y="2500"/>
                </a:lnTo>
                <a:lnTo>
                  <a:pt x="35553" y="0"/>
                </a:lnTo>
                <a:close/>
              </a:path>
            </a:pathLst>
          </a:custGeom>
          <a:solidFill>
            <a:srgbClr val="F8F9E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622109" y="4885407"/>
            <a:ext cx="71761" cy="71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496436" y="5013436"/>
            <a:ext cx="71759" cy="717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370764" y="5141478"/>
            <a:ext cx="71758" cy="71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245097" y="5269507"/>
            <a:ext cx="71755" cy="59055"/>
          </a:xfrm>
          <a:custGeom>
            <a:avLst/>
            <a:gdLst/>
            <a:ahLst/>
            <a:cxnLst/>
            <a:rect l="l" t="t" r="r" b="b"/>
            <a:pathLst>
              <a:path w="71754" h="59054">
                <a:moveTo>
                  <a:pt x="35548" y="0"/>
                </a:moveTo>
                <a:lnTo>
                  <a:pt x="22071" y="2752"/>
                </a:lnTo>
                <a:lnTo>
                  <a:pt x="10275" y="10741"/>
                </a:lnTo>
                <a:lnTo>
                  <a:pt x="2500" y="22679"/>
                </a:lnTo>
                <a:lnTo>
                  <a:pt x="0" y="36204"/>
                </a:lnTo>
                <a:lnTo>
                  <a:pt x="2755" y="49681"/>
                </a:lnTo>
                <a:lnTo>
                  <a:pt x="8727" y="58498"/>
                </a:lnTo>
                <a:lnTo>
                  <a:pt x="63115" y="58498"/>
                </a:lnTo>
                <a:lnTo>
                  <a:pt x="69252" y="49068"/>
                </a:lnTo>
                <a:lnTo>
                  <a:pt x="71753" y="35544"/>
                </a:lnTo>
                <a:lnTo>
                  <a:pt x="69001" y="22067"/>
                </a:lnTo>
                <a:lnTo>
                  <a:pt x="61012" y="10271"/>
                </a:lnTo>
                <a:lnTo>
                  <a:pt x="49073" y="2500"/>
                </a:lnTo>
                <a:lnTo>
                  <a:pt x="35548" y="0"/>
                </a:lnTo>
                <a:close/>
              </a:path>
            </a:pathLst>
          </a:custGeom>
          <a:solidFill>
            <a:srgbClr val="F8F9E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745874" y="5006888"/>
            <a:ext cx="71758" cy="71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620211" y="5134919"/>
            <a:ext cx="71748" cy="717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494538" y="5262959"/>
            <a:ext cx="71748" cy="650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869646" y="5128369"/>
            <a:ext cx="71748" cy="71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743974" y="5256402"/>
            <a:ext cx="71758" cy="71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993409" y="5249850"/>
            <a:ext cx="71758" cy="717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7055" y="1226820"/>
            <a:ext cx="4933378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40666" y="1226820"/>
            <a:ext cx="4933378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340465" cy="5328285"/>
          </a:xfrm>
          <a:custGeom>
            <a:avLst/>
            <a:gdLst/>
            <a:ahLst/>
            <a:cxnLst/>
            <a:rect l="l" t="t" r="r" b="b"/>
            <a:pathLst>
              <a:path w="11340465" h="5328285">
                <a:moveTo>
                  <a:pt x="11339995" y="0"/>
                </a:moveTo>
                <a:lnTo>
                  <a:pt x="0" y="0"/>
                </a:lnTo>
                <a:lnTo>
                  <a:pt x="0" y="5328005"/>
                </a:lnTo>
                <a:lnTo>
                  <a:pt x="11339995" y="5328005"/>
                </a:lnTo>
                <a:lnTo>
                  <a:pt x="11339995" y="0"/>
                </a:lnTo>
                <a:close/>
              </a:path>
            </a:pathLst>
          </a:custGeom>
          <a:solidFill>
            <a:srgbClr val="FFD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67759" y="1672640"/>
            <a:ext cx="3404870" cy="3655695"/>
          </a:xfrm>
          <a:custGeom>
            <a:avLst/>
            <a:gdLst/>
            <a:ahLst/>
            <a:cxnLst/>
            <a:rect l="l" t="t" r="r" b="b"/>
            <a:pathLst>
              <a:path w="3404870" h="3655695">
                <a:moveTo>
                  <a:pt x="3404463" y="0"/>
                </a:moveTo>
                <a:lnTo>
                  <a:pt x="0" y="0"/>
                </a:lnTo>
                <a:lnTo>
                  <a:pt x="0" y="3655364"/>
                </a:lnTo>
                <a:lnTo>
                  <a:pt x="3404463" y="3655364"/>
                </a:lnTo>
                <a:lnTo>
                  <a:pt x="3404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533099"/>
            <a:ext cx="3316604" cy="795020"/>
          </a:xfrm>
          <a:custGeom>
            <a:avLst/>
            <a:gdLst/>
            <a:ahLst/>
            <a:cxnLst/>
            <a:rect l="l" t="t" r="r" b="b"/>
            <a:pathLst>
              <a:path w="3316604" h="795020">
                <a:moveTo>
                  <a:pt x="0" y="0"/>
                </a:moveTo>
                <a:lnTo>
                  <a:pt x="0" y="794906"/>
                </a:lnTo>
                <a:lnTo>
                  <a:pt x="3316368" y="794906"/>
                </a:lnTo>
                <a:lnTo>
                  <a:pt x="3303887" y="784926"/>
                </a:lnTo>
                <a:lnTo>
                  <a:pt x="3279300" y="764690"/>
                </a:lnTo>
                <a:lnTo>
                  <a:pt x="3255203" y="744369"/>
                </a:lnTo>
                <a:lnTo>
                  <a:pt x="3231517" y="724000"/>
                </a:lnTo>
                <a:lnTo>
                  <a:pt x="3116397" y="622682"/>
                </a:lnTo>
                <a:lnTo>
                  <a:pt x="3093468" y="602775"/>
                </a:lnTo>
                <a:lnTo>
                  <a:pt x="3047056" y="563604"/>
                </a:lnTo>
                <a:lnTo>
                  <a:pt x="2999364" y="525530"/>
                </a:lnTo>
                <a:lnTo>
                  <a:pt x="2949746" y="488840"/>
                </a:lnTo>
                <a:lnTo>
                  <a:pt x="2897551" y="453820"/>
                </a:lnTo>
                <a:lnTo>
                  <a:pt x="2842131" y="420758"/>
                </a:lnTo>
                <a:lnTo>
                  <a:pt x="2782838" y="389939"/>
                </a:lnTo>
                <a:lnTo>
                  <a:pt x="2719023" y="361652"/>
                </a:lnTo>
                <a:lnTo>
                  <a:pt x="2650037" y="336182"/>
                </a:lnTo>
                <a:lnTo>
                  <a:pt x="2613402" y="324593"/>
                </a:lnTo>
                <a:lnTo>
                  <a:pt x="2587391" y="317249"/>
                </a:lnTo>
                <a:lnTo>
                  <a:pt x="1275017" y="317249"/>
                </a:lnTo>
                <a:lnTo>
                  <a:pt x="1224013" y="316935"/>
                </a:lnTo>
                <a:lnTo>
                  <a:pt x="1173144" y="315401"/>
                </a:lnTo>
                <a:lnTo>
                  <a:pt x="1122383" y="312678"/>
                </a:lnTo>
                <a:lnTo>
                  <a:pt x="1071700" y="308792"/>
                </a:lnTo>
                <a:lnTo>
                  <a:pt x="1021066" y="303773"/>
                </a:lnTo>
                <a:lnTo>
                  <a:pt x="970452" y="297648"/>
                </a:lnTo>
                <a:lnTo>
                  <a:pt x="919829" y="290447"/>
                </a:lnTo>
                <a:lnTo>
                  <a:pt x="869167" y="282196"/>
                </a:lnTo>
                <a:lnTo>
                  <a:pt x="818439" y="272925"/>
                </a:lnTo>
                <a:lnTo>
                  <a:pt x="767614" y="262663"/>
                </a:lnTo>
                <a:lnTo>
                  <a:pt x="716665" y="251436"/>
                </a:lnTo>
                <a:lnTo>
                  <a:pt x="665561" y="239274"/>
                </a:lnTo>
                <a:lnTo>
                  <a:pt x="615933" y="225608"/>
                </a:lnTo>
                <a:lnTo>
                  <a:pt x="567009" y="209578"/>
                </a:lnTo>
                <a:lnTo>
                  <a:pt x="518659" y="191638"/>
                </a:lnTo>
                <a:lnTo>
                  <a:pt x="470755" y="172241"/>
                </a:lnTo>
                <a:lnTo>
                  <a:pt x="423169" y="151840"/>
                </a:lnTo>
                <a:lnTo>
                  <a:pt x="281023" y="89146"/>
                </a:lnTo>
                <a:lnTo>
                  <a:pt x="233416" y="69261"/>
                </a:lnTo>
                <a:lnTo>
                  <a:pt x="185483" y="50639"/>
                </a:lnTo>
                <a:lnTo>
                  <a:pt x="137093" y="33732"/>
                </a:lnTo>
                <a:lnTo>
                  <a:pt x="88119" y="18993"/>
                </a:lnTo>
                <a:lnTo>
                  <a:pt x="38431" y="6877"/>
                </a:lnTo>
                <a:lnTo>
                  <a:pt x="0" y="0"/>
                </a:lnTo>
                <a:close/>
              </a:path>
              <a:path w="3316604" h="795020">
                <a:moveTo>
                  <a:pt x="2091216" y="258593"/>
                </a:moveTo>
                <a:lnTo>
                  <a:pt x="2030800" y="259114"/>
                </a:lnTo>
                <a:lnTo>
                  <a:pt x="1967874" y="260877"/>
                </a:lnTo>
                <a:lnTo>
                  <a:pt x="1902359" y="263918"/>
                </a:lnTo>
                <a:lnTo>
                  <a:pt x="1834173" y="268273"/>
                </a:lnTo>
                <a:lnTo>
                  <a:pt x="1763235" y="273978"/>
                </a:lnTo>
                <a:lnTo>
                  <a:pt x="1689464" y="281068"/>
                </a:lnTo>
                <a:lnTo>
                  <a:pt x="1612778" y="289580"/>
                </a:lnTo>
                <a:lnTo>
                  <a:pt x="1480977" y="305753"/>
                </a:lnTo>
                <a:lnTo>
                  <a:pt x="1429138" y="310597"/>
                </a:lnTo>
                <a:lnTo>
                  <a:pt x="1377551" y="314108"/>
                </a:lnTo>
                <a:lnTo>
                  <a:pt x="1326187" y="316316"/>
                </a:lnTo>
                <a:lnTo>
                  <a:pt x="1275017" y="317249"/>
                </a:lnTo>
                <a:lnTo>
                  <a:pt x="2587391" y="317249"/>
                </a:lnTo>
                <a:lnTo>
                  <a:pt x="2535444" y="303887"/>
                </a:lnTo>
                <a:lnTo>
                  <a:pt x="2493959" y="294842"/>
                </a:lnTo>
                <a:lnTo>
                  <a:pt x="2450694" y="286716"/>
                </a:lnTo>
                <a:lnTo>
                  <a:pt x="2405569" y="279545"/>
                </a:lnTo>
                <a:lnTo>
                  <a:pt x="2358503" y="273366"/>
                </a:lnTo>
                <a:lnTo>
                  <a:pt x="2309415" y="268214"/>
                </a:lnTo>
                <a:lnTo>
                  <a:pt x="2258223" y="264125"/>
                </a:lnTo>
                <a:lnTo>
                  <a:pt x="2204847" y="261134"/>
                </a:lnTo>
                <a:lnTo>
                  <a:pt x="2149205" y="259278"/>
                </a:lnTo>
                <a:lnTo>
                  <a:pt x="2091216" y="258593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88431" y="0"/>
            <a:ext cx="8551564" cy="5332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6" y="4153334"/>
            <a:ext cx="71759" cy="71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3902" y="4274815"/>
            <a:ext cx="71758" cy="71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-1770" y="4402844"/>
            <a:ext cx="71758" cy="71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47670" y="4396296"/>
            <a:ext cx="71753" cy="71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001" y="4524326"/>
            <a:ext cx="71748" cy="71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652367"/>
            <a:ext cx="68087" cy="71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71437" y="4517776"/>
            <a:ext cx="71758" cy="71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45764" y="4645808"/>
            <a:ext cx="71758" cy="71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20091" y="4773848"/>
            <a:ext cx="71761" cy="71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4901878"/>
            <a:ext cx="66180" cy="71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95200" y="4639258"/>
            <a:ext cx="71759" cy="71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69527" y="4767290"/>
            <a:ext cx="71761" cy="71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43856" y="4895328"/>
            <a:ext cx="71759" cy="71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8184" y="5023358"/>
            <a:ext cx="71758" cy="71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5151395"/>
            <a:ext cx="64270" cy="71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18966" y="4760739"/>
            <a:ext cx="71758" cy="71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93293" y="4888776"/>
            <a:ext cx="71758" cy="71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67625" y="5016810"/>
            <a:ext cx="71753" cy="71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41957" y="5144841"/>
            <a:ext cx="71748" cy="71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16284" y="5272882"/>
            <a:ext cx="71755" cy="55244"/>
          </a:xfrm>
          <a:custGeom>
            <a:avLst/>
            <a:gdLst/>
            <a:ahLst/>
            <a:cxnLst/>
            <a:rect l="l" t="t" r="r" b="b"/>
            <a:pathLst>
              <a:path w="71755" h="55245">
                <a:moveTo>
                  <a:pt x="35544" y="0"/>
                </a:moveTo>
                <a:lnTo>
                  <a:pt x="22067" y="2752"/>
                </a:lnTo>
                <a:lnTo>
                  <a:pt x="10271" y="10741"/>
                </a:lnTo>
                <a:lnTo>
                  <a:pt x="2500" y="22679"/>
                </a:lnTo>
                <a:lnTo>
                  <a:pt x="0" y="36204"/>
                </a:lnTo>
                <a:lnTo>
                  <a:pt x="2752" y="49681"/>
                </a:lnTo>
                <a:lnTo>
                  <a:pt x="6437" y="55123"/>
                </a:lnTo>
                <a:lnTo>
                  <a:pt x="65309" y="55123"/>
                </a:lnTo>
                <a:lnTo>
                  <a:pt x="69253" y="49068"/>
                </a:lnTo>
                <a:lnTo>
                  <a:pt x="71753" y="35544"/>
                </a:lnTo>
                <a:lnTo>
                  <a:pt x="68998" y="22067"/>
                </a:lnTo>
                <a:lnTo>
                  <a:pt x="61007" y="10271"/>
                </a:lnTo>
                <a:lnTo>
                  <a:pt x="49068" y="2500"/>
                </a:lnTo>
                <a:lnTo>
                  <a:pt x="35544" y="0"/>
                </a:lnTo>
                <a:close/>
              </a:path>
            </a:pathLst>
          </a:custGeom>
          <a:solidFill>
            <a:srgbClr val="F8F9E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42733" y="4882221"/>
            <a:ext cx="71753" cy="71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17065" y="5010261"/>
            <a:ext cx="71748" cy="71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91392" y="5138291"/>
            <a:ext cx="71758" cy="71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65719" y="5266323"/>
            <a:ext cx="71755" cy="62230"/>
          </a:xfrm>
          <a:custGeom>
            <a:avLst/>
            <a:gdLst/>
            <a:ahLst/>
            <a:cxnLst/>
            <a:rect l="l" t="t" r="r" b="b"/>
            <a:pathLst>
              <a:path w="71754" h="62229">
                <a:moveTo>
                  <a:pt x="35544" y="0"/>
                </a:moveTo>
                <a:lnTo>
                  <a:pt x="22067" y="2754"/>
                </a:lnTo>
                <a:lnTo>
                  <a:pt x="10271" y="10750"/>
                </a:lnTo>
                <a:lnTo>
                  <a:pt x="2500" y="22689"/>
                </a:lnTo>
                <a:lnTo>
                  <a:pt x="0" y="36214"/>
                </a:lnTo>
                <a:lnTo>
                  <a:pt x="2752" y="49691"/>
                </a:lnTo>
                <a:lnTo>
                  <a:pt x="10741" y="61487"/>
                </a:lnTo>
                <a:lnTo>
                  <a:pt x="11041" y="61682"/>
                </a:lnTo>
                <a:lnTo>
                  <a:pt x="60494" y="61682"/>
                </a:lnTo>
                <a:lnTo>
                  <a:pt x="61477" y="61017"/>
                </a:lnTo>
                <a:lnTo>
                  <a:pt x="69255" y="49078"/>
                </a:lnTo>
                <a:lnTo>
                  <a:pt x="71758" y="35553"/>
                </a:lnTo>
                <a:lnTo>
                  <a:pt x="69003" y="22076"/>
                </a:lnTo>
                <a:lnTo>
                  <a:pt x="61007" y="10280"/>
                </a:lnTo>
                <a:lnTo>
                  <a:pt x="49068" y="2503"/>
                </a:lnTo>
                <a:lnTo>
                  <a:pt x="35544" y="0"/>
                </a:lnTo>
                <a:close/>
              </a:path>
            </a:pathLst>
          </a:custGeom>
          <a:solidFill>
            <a:srgbClr val="F8F9E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66502" y="5003703"/>
            <a:ext cx="71753" cy="71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740829" y="5131743"/>
            <a:ext cx="71758" cy="71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15155" y="5259771"/>
            <a:ext cx="71759" cy="682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990265" y="5125190"/>
            <a:ext cx="71759" cy="71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64591" y="5253223"/>
            <a:ext cx="71761" cy="71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114031" y="5246675"/>
            <a:ext cx="71758" cy="71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201488" y="304149"/>
            <a:ext cx="2155825" cy="278765"/>
          </a:xfrm>
          <a:custGeom>
            <a:avLst/>
            <a:gdLst/>
            <a:ahLst/>
            <a:cxnLst/>
            <a:rect l="l" t="t" r="r" b="b"/>
            <a:pathLst>
              <a:path w="2155825" h="278765">
                <a:moveTo>
                  <a:pt x="2155291" y="0"/>
                </a:moveTo>
                <a:lnTo>
                  <a:pt x="30162" y="22390"/>
                </a:lnTo>
                <a:lnTo>
                  <a:pt x="0" y="253174"/>
                </a:lnTo>
                <a:lnTo>
                  <a:pt x="2127250" y="278345"/>
                </a:lnTo>
                <a:lnTo>
                  <a:pt x="2155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404878" y="687320"/>
            <a:ext cx="2522446" cy="1217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04878" y="915920"/>
            <a:ext cx="2391483" cy="1217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404878" y="1143120"/>
            <a:ext cx="2920298" cy="3009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404878" y="1547112"/>
            <a:ext cx="2762717" cy="3033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404878" y="1957320"/>
            <a:ext cx="2929173" cy="2995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340465" cy="5328285"/>
          </a:xfrm>
          <a:custGeom>
            <a:avLst/>
            <a:gdLst/>
            <a:ahLst/>
            <a:cxnLst/>
            <a:rect l="l" t="t" r="r" b="b"/>
            <a:pathLst>
              <a:path w="11340465" h="5328285">
                <a:moveTo>
                  <a:pt x="11339995" y="0"/>
                </a:moveTo>
                <a:lnTo>
                  <a:pt x="0" y="0"/>
                </a:lnTo>
                <a:lnTo>
                  <a:pt x="0" y="5328005"/>
                </a:lnTo>
                <a:lnTo>
                  <a:pt x="11339995" y="5328005"/>
                </a:lnTo>
                <a:lnTo>
                  <a:pt x="11339995" y="0"/>
                </a:lnTo>
                <a:close/>
              </a:path>
            </a:pathLst>
          </a:custGeom>
          <a:solidFill>
            <a:srgbClr val="FFD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483" y="288772"/>
            <a:ext cx="10648132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7055" y="1226820"/>
            <a:ext cx="10206990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55974" y="4960620"/>
            <a:ext cx="362915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7055" y="4960620"/>
            <a:ext cx="2608453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65592" y="4960620"/>
            <a:ext cx="2608453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M03BJFjBM3w&amp;feature=youtu.b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w1L_fghorY" TargetMode="External"/><Relationship Id="rId2" Type="http://schemas.openxmlformats.org/officeDocument/2006/relationships/hyperlink" Target="https://www.youtube.com/watch?v=hUvX3YiFqW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hyperlink" Target="https://www.youtube.com/watch?v=ZfGhtT7mFxQ&amp;list=PLVevEdFcQ-rPA5Br9TmosEMV6gZEiU75w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jp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48" Type="http://schemas.openxmlformats.org/officeDocument/2006/relationships/image" Target="../media/image81.png"/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20" Type="http://schemas.openxmlformats.org/officeDocument/2006/relationships/image" Target="../media/image53.png"/><Relationship Id="rId41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s://www.dansigurnijeginterneta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1341100" cy="2215991"/>
          </a:xfrm>
          <a:solidFill>
            <a:srgbClr val="F880B3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sz="2000" dirty="0" smtClean="0">
                <a:hlinkClick r:id="rId2"/>
              </a:rPr>
              <a:t>DAN SIGURNIJEG INTERNETA 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11. veljače 2020.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OŠ VLADIMIRA NAZORA</a:t>
            </a:r>
            <a:br>
              <a:rPr lang="hr-HR" dirty="0" smtClean="0"/>
            </a:br>
            <a:r>
              <a:rPr lang="hr-HR" dirty="0" smtClean="0"/>
              <a:t>NOVA BUKOVICA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362200"/>
            <a:ext cx="216058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2386012"/>
            <a:ext cx="2952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26" y="2362200"/>
            <a:ext cx="31099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483" y="872984"/>
            <a:ext cx="3709670" cy="251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4685">
              <a:lnSpc>
                <a:spcPct val="116700"/>
              </a:lnSpc>
              <a:spcBef>
                <a:spcPts val="100"/>
              </a:spcBef>
            </a:pPr>
            <a:r>
              <a:rPr sz="1000" spc="-35" dirty="0">
                <a:latin typeface="Calibri"/>
                <a:cs typeface="Calibri"/>
              </a:rPr>
              <a:t>Elektroničko </a:t>
            </a:r>
            <a:r>
              <a:rPr sz="1000" spc="-20" dirty="0">
                <a:latin typeface="Calibri"/>
                <a:cs typeface="Calibri"/>
              </a:rPr>
              <a:t>nasilje </a:t>
            </a:r>
            <a:r>
              <a:rPr sz="1000" spc="-25" dirty="0">
                <a:latin typeface="Calibri"/>
                <a:cs typeface="Calibri"/>
              </a:rPr>
              <a:t>definira </a:t>
            </a:r>
            <a:r>
              <a:rPr sz="1000" spc="-30" dirty="0">
                <a:latin typeface="Calibri"/>
                <a:cs typeface="Calibri"/>
              </a:rPr>
              <a:t>se </a:t>
            </a:r>
            <a:r>
              <a:rPr sz="1000" dirty="0">
                <a:latin typeface="Calibri"/>
                <a:cs typeface="Calibri"/>
              </a:rPr>
              <a:t>kao </a:t>
            </a:r>
            <a:r>
              <a:rPr sz="1000" spc="-5" dirty="0">
                <a:latin typeface="Calibri"/>
                <a:cs typeface="Calibri"/>
              </a:rPr>
              <a:t>svaka </a:t>
            </a:r>
            <a:r>
              <a:rPr sz="1000" spc="-20" dirty="0">
                <a:latin typeface="Calibri"/>
                <a:cs typeface="Calibri"/>
              </a:rPr>
              <a:t>zlonamjerna </a:t>
            </a:r>
            <a:r>
              <a:rPr sz="1000" spc="-25" dirty="0">
                <a:latin typeface="Calibri"/>
                <a:cs typeface="Calibri"/>
              </a:rPr>
              <a:t>i  </a:t>
            </a:r>
            <a:r>
              <a:rPr sz="1000" spc="-10" dirty="0">
                <a:latin typeface="Calibri"/>
                <a:cs typeface="Calibri"/>
              </a:rPr>
              <a:t>ponavljana uporaba </a:t>
            </a:r>
            <a:r>
              <a:rPr sz="1000" spc="-35" dirty="0">
                <a:latin typeface="Calibri"/>
                <a:cs typeface="Calibri"/>
              </a:rPr>
              <a:t>informacijskih </a:t>
            </a:r>
            <a:r>
              <a:rPr sz="1000" spc="-25" dirty="0">
                <a:latin typeface="Calibri"/>
                <a:cs typeface="Calibri"/>
              </a:rPr>
              <a:t>i </a:t>
            </a:r>
            <a:r>
              <a:rPr sz="1000" spc="-35" dirty="0">
                <a:latin typeface="Calibri"/>
                <a:cs typeface="Calibri"/>
              </a:rPr>
              <a:t>komunikacijskih  </a:t>
            </a:r>
            <a:r>
              <a:rPr sz="1000" spc="-25" dirty="0">
                <a:latin typeface="Calibri"/>
                <a:cs typeface="Calibri"/>
              </a:rPr>
              <a:t>tehnologija </a:t>
            </a:r>
            <a:r>
              <a:rPr sz="1000" spc="-10" dirty="0">
                <a:latin typeface="Calibri"/>
                <a:cs typeface="Calibri"/>
              </a:rPr>
              <a:t>kako </a:t>
            </a:r>
            <a:r>
              <a:rPr sz="1000" spc="-15" dirty="0">
                <a:latin typeface="Calibri"/>
                <a:cs typeface="Calibri"/>
              </a:rPr>
              <a:t>bi </a:t>
            </a:r>
            <a:r>
              <a:rPr sz="1000" spc="-30" dirty="0">
                <a:latin typeface="Calibri"/>
                <a:cs typeface="Calibri"/>
              </a:rPr>
              <a:t>se </a:t>
            </a:r>
            <a:r>
              <a:rPr sz="1000" spc="-45" dirty="0">
                <a:latin typeface="Calibri"/>
                <a:cs typeface="Calibri"/>
              </a:rPr>
              <a:t>nekome </a:t>
            </a:r>
            <a:r>
              <a:rPr sz="1000" spc="-15" dirty="0">
                <a:latin typeface="Calibri"/>
                <a:cs typeface="Calibri"/>
              </a:rPr>
              <a:t>nanijela </a:t>
            </a:r>
            <a:r>
              <a:rPr sz="1000" spc="-40" dirty="0">
                <a:latin typeface="Calibri"/>
                <a:cs typeface="Calibri"/>
              </a:rPr>
              <a:t>šteta, </a:t>
            </a:r>
            <a:r>
              <a:rPr sz="1000" spc="-25" dirty="0">
                <a:latin typeface="Calibri"/>
                <a:cs typeface="Calibri"/>
              </a:rPr>
              <a:t>odnosno </a:t>
            </a:r>
            <a:r>
              <a:rPr sz="1000" spc="-15" dirty="0">
                <a:latin typeface="Calibri"/>
                <a:cs typeface="Calibri"/>
              </a:rPr>
              <a:t>kako  bi </a:t>
            </a:r>
            <a:r>
              <a:rPr sz="1000" spc="-30" dirty="0">
                <a:latin typeface="Calibri"/>
                <a:cs typeface="Calibri"/>
              </a:rPr>
              <a:t>se </a:t>
            </a:r>
            <a:r>
              <a:rPr sz="1000" spc="-15" dirty="0">
                <a:latin typeface="Calibri"/>
                <a:cs typeface="Calibri"/>
              </a:rPr>
              <a:t>najčešće </a:t>
            </a:r>
            <a:r>
              <a:rPr sz="1000" spc="-35" dirty="0">
                <a:latin typeface="Calibri"/>
                <a:cs typeface="Calibri"/>
              </a:rPr>
              <a:t>neko </a:t>
            </a:r>
            <a:r>
              <a:rPr sz="1000" spc="-40" dirty="0">
                <a:latin typeface="Calibri"/>
                <a:cs typeface="Calibri"/>
              </a:rPr>
              <a:t>dijete </a:t>
            </a:r>
            <a:r>
              <a:rPr sz="1000" spc="-5" dirty="0">
                <a:latin typeface="Calibri"/>
                <a:cs typeface="Calibri"/>
              </a:rPr>
              <a:t>ponizilo, zadirkivalo, </a:t>
            </a:r>
            <a:r>
              <a:rPr sz="1000" spc="-35" dirty="0">
                <a:latin typeface="Calibri"/>
                <a:cs typeface="Calibri"/>
              </a:rPr>
              <a:t>prijetilo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90" dirty="0">
                <a:latin typeface="Calibri"/>
                <a:cs typeface="Calibri"/>
              </a:rPr>
              <a:t>mu </a:t>
            </a:r>
            <a:r>
              <a:rPr sz="1000" spc="-30" dirty="0">
                <a:latin typeface="Calibri"/>
                <a:cs typeface="Calibri"/>
              </a:rPr>
              <a:t>se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3016885" algn="l"/>
                <a:tab pos="3306445" algn="l"/>
                <a:tab pos="3696335" algn="l"/>
              </a:tabLst>
            </a:pPr>
            <a:r>
              <a:rPr sz="1000" spc="-25" dirty="0">
                <a:latin typeface="Calibri"/>
                <a:cs typeface="Calibri"/>
              </a:rPr>
              <a:t>ili </a:t>
            </a:r>
            <a:r>
              <a:rPr sz="1000" spc="50" dirty="0">
                <a:latin typeface="Calibri"/>
                <a:cs typeface="Calibri"/>
              </a:rPr>
              <a:t>ga </a:t>
            </a:r>
            <a:r>
              <a:rPr sz="1000" spc="-30" dirty="0">
                <a:latin typeface="Calibri"/>
                <a:cs typeface="Calibri"/>
              </a:rPr>
              <a:t>se </a:t>
            </a:r>
            <a:r>
              <a:rPr sz="1000" spc="-15" dirty="0">
                <a:latin typeface="Calibri"/>
                <a:cs typeface="Calibri"/>
              </a:rPr>
              <a:t>zlostavljalo </a:t>
            </a:r>
            <a:r>
              <a:rPr sz="1000" spc="-5" dirty="0">
                <a:latin typeface="Calibri"/>
                <a:cs typeface="Calibri"/>
              </a:rPr>
              <a:t>na </a:t>
            </a:r>
            <a:r>
              <a:rPr sz="1000" spc="-35" dirty="0">
                <a:latin typeface="Calibri"/>
                <a:cs typeface="Calibri"/>
              </a:rPr>
              <a:t>neki </a:t>
            </a:r>
            <a:r>
              <a:rPr sz="1000" spc="-20" dirty="0">
                <a:latin typeface="Calibri"/>
                <a:cs typeface="Calibri"/>
              </a:rPr>
              <a:t>drugi</a:t>
            </a:r>
            <a:r>
              <a:rPr sz="1000" spc="12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način.	</a:t>
            </a:r>
            <a:r>
              <a:rPr sz="1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000" spc="-20" dirty="0">
                <a:latin typeface="Calibri"/>
                <a:cs typeface="Calibri"/>
              </a:rPr>
              <a:t>  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Calibri"/>
              <a:cs typeface="Calibri"/>
            </a:endParaRPr>
          </a:p>
          <a:p>
            <a:pPr marL="12700" marR="712470">
              <a:lnSpc>
                <a:spcPct val="116700"/>
              </a:lnSpc>
            </a:pPr>
            <a:r>
              <a:rPr sz="1000" spc="20" dirty="0">
                <a:latin typeface="Calibri"/>
                <a:cs typeface="Calibri"/>
              </a:rPr>
              <a:t>Ono </a:t>
            </a:r>
            <a:r>
              <a:rPr sz="1000" spc="-25" dirty="0">
                <a:latin typeface="Calibri"/>
                <a:cs typeface="Calibri"/>
              </a:rPr>
              <a:t>može </a:t>
            </a:r>
            <a:r>
              <a:rPr sz="1000" spc="-35" dirty="0">
                <a:latin typeface="Calibri"/>
                <a:cs typeface="Calibri"/>
              </a:rPr>
              <a:t>uključivati </a:t>
            </a:r>
            <a:r>
              <a:rPr sz="1000" spc="-20" dirty="0">
                <a:latin typeface="Calibri"/>
                <a:cs typeface="Calibri"/>
              </a:rPr>
              <a:t>slanje </a:t>
            </a:r>
            <a:r>
              <a:rPr sz="1000" spc="-40" dirty="0">
                <a:latin typeface="Calibri"/>
                <a:cs typeface="Calibri"/>
              </a:rPr>
              <a:t>anonimnih </a:t>
            </a:r>
            <a:r>
              <a:rPr sz="1000" spc="-20" dirty="0">
                <a:latin typeface="Calibri"/>
                <a:cs typeface="Calibri"/>
              </a:rPr>
              <a:t>poruka </a:t>
            </a:r>
            <a:r>
              <a:rPr sz="1000" spc="-30" dirty="0">
                <a:latin typeface="Calibri"/>
                <a:cs typeface="Calibri"/>
              </a:rPr>
              <a:t>mržnje,  </a:t>
            </a:r>
            <a:r>
              <a:rPr sz="1000" spc="-25" dirty="0">
                <a:latin typeface="Calibri"/>
                <a:cs typeface="Calibri"/>
              </a:rPr>
              <a:t>poticanje grupne </a:t>
            </a:r>
            <a:r>
              <a:rPr sz="1000" spc="-30" dirty="0">
                <a:latin typeface="Calibri"/>
                <a:cs typeface="Calibri"/>
              </a:rPr>
              <a:t>mržnje, </a:t>
            </a:r>
            <a:r>
              <a:rPr sz="1000" spc="-25" dirty="0">
                <a:latin typeface="Calibri"/>
                <a:cs typeface="Calibri"/>
              </a:rPr>
              <a:t>nasilne </a:t>
            </a:r>
            <a:r>
              <a:rPr sz="1000" dirty="0">
                <a:latin typeface="Calibri"/>
                <a:cs typeface="Calibri"/>
              </a:rPr>
              <a:t>napade </a:t>
            </a:r>
            <a:r>
              <a:rPr sz="1000" spc="-5" dirty="0">
                <a:latin typeface="Calibri"/>
                <a:cs typeface="Calibri"/>
              </a:rPr>
              <a:t>na </a:t>
            </a:r>
            <a:r>
              <a:rPr sz="1000" spc="-40" dirty="0">
                <a:latin typeface="Calibri"/>
                <a:cs typeface="Calibri"/>
              </a:rPr>
              <a:t>privatnost  </a:t>
            </a:r>
            <a:r>
              <a:rPr sz="1000" spc="-30" dirty="0">
                <a:latin typeface="Calibri"/>
                <a:cs typeface="Calibri"/>
              </a:rPr>
              <a:t>(otkrivanje osobnih </a:t>
            </a:r>
            <a:r>
              <a:rPr sz="1000" spc="-25" dirty="0">
                <a:latin typeface="Calibri"/>
                <a:cs typeface="Calibri"/>
              </a:rPr>
              <a:t>informacija </a:t>
            </a:r>
            <a:r>
              <a:rPr sz="1000" spc="-5" dirty="0">
                <a:latin typeface="Calibri"/>
                <a:cs typeface="Calibri"/>
              </a:rPr>
              <a:t>o </a:t>
            </a:r>
            <a:r>
              <a:rPr sz="1000" spc="-15" dirty="0">
                <a:latin typeface="Calibri"/>
                <a:cs typeface="Calibri"/>
              </a:rPr>
              <a:t>drugima, „provaljivanje“ </a:t>
            </a:r>
            <a:r>
              <a:rPr sz="1000" spc="-60" dirty="0">
                <a:latin typeface="Calibri"/>
                <a:cs typeface="Calibri"/>
              </a:rPr>
              <a:t>u  tuđe </a:t>
            </a:r>
            <a:r>
              <a:rPr sz="1000" spc="-15" dirty="0">
                <a:latin typeface="Calibri"/>
                <a:cs typeface="Calibri"/>
              </a:rPr>
              <a:t>e-mail adrese), </a:t>
            </a:r>
            <a:r>
              <a:rPr sz="1000" spc="-35" dirty="0">
                <a:latin typeface="Calibri"/>
                <a:cs typeface="Calibri"/>
              </a:rPr>
              <a:t>kreiranje </a:t>
            </a:r>
            <a:r>
              <a:rPr sz="1000" spc="-55" dirty="0">
                <a:latin typeface="Calibri"/>
                <a:cs typeface="Calibri"/>
              </a:rPr>
              <a:t>internetskih </a:t>
            </a:r>
            <a:r>
              <a:rPr sz="1000" spc="-30" dirty="0">
                <a:latin typeface="Calibri"/>
                <a:cs typeface="Calibri"/>
              </a:rPr>
              <a:t>stranica </a:t>
            </a:r>
            <a:r>
              <a:rPr sz="1000" dirty="0">
                <a:latin typeface="Calibri"/>
                <a:cs typeface="Calibri"/>
              </a:rPr>
              <a:t>(blogova)  </a:t>
            </a:r>
            <a:r>
              <a:rPr sz="1000" spc="-30" dirty="0">
                <a:latin typeface="Calibri"/>
                <a:cs typeface="Calibri"/>
              </a:rPr>
              <a:t>koje </a:t>
            </a:r>
            <a:r>
              <a:rPr sz="1000" spc="-5" dirty="0">
                <a:latin typeface="Calibri"/>
                <a:cs typeface="Calibri"/>
              </a:rPr>
              <a:t>sadrže </a:t>
            </a:r>
            <a:r>
              <a:rPr sz="1000" spc="-10" dirty="0">
                <a:latin typeface="Calibri"/>
                <a:cs typeface="Calibri"/>
              </a:rPr>
              <a:t>priče, </a:t>
            </a:r>
            <a:r>
              <a:rPr sz="1000" spc="-20" dirty="0">
                <a:latin typeface="Calibri"/>
                <a:cs typeface="Calibri"/>
              </a:rPr>
              <a:t>crteže, </a:t>
            </a:r>
            <a:r>
              <a:rPr sz="1000" spc="-30" dirty="0">
                <a:latin typeface="Calibri"/>
                <a:cs typeface="Calibri"/>
              </a:rPr>
              <a:t>slike </a:t>
            </a:r>
            <a:r>
              <a:rPr sz="1000" spc="-25" dirty="0">
                <a:latin typeface="Calibri"/>
                <a:cs typeface="Calibri"/>
              </a:rPr>
              <a:t>i </a:t>
            </a:r>
            <a:r>
              <a:rPr sz="1000" spc="-10" dirty="0">
                <a:latin typeface="Calibri"/>
                <a:cs typeface="Calibri"/>
              </a:rPr>
              <a:t>šale </a:t>
            </a:r>
            <a:r>
              <a:rPr sz="1000" spc="-5" dirty="0">
                <a:latin typeface="Calibri"/>
                <a:cs typeface="Calibri"/>
              </a:rPr>
              <a:t>na </a:t>
            </a:r>
            <a:r>
              <a:rPr sz="1000" spc="-30" dirty="0">
                <a:latin typeface="Calibri"/>
                <a:cs typeface="Calibri"/>
              </a:rPr>
              <a:t>račun </a:t>
            </a:r>
            <a:r>
              <a:rPr sz="1000" spc="-15" dirty="0">
                <a:latin typeface="Calibri"/>
                <a:cs typeface="Calibri"/>
              </a:rPr>
              <a:t>vršnjaka,  </a:t>
            </a:r>
            <a:r>
              <a:rPr sz="1000" spc="-30" dirty="0">
                <a:latin typeface="Calibri"/>
                <a:cs typeface="Calibri"/>
              </a:rPr>
              <a:t>uhođenje, </a:t>
            </a:r>
            <a:r>
              <a:rPr sz="1000" spc="-20" dirty="0">
                <a:latin typeface="Calibri"/>
                <a:cs typeface="Calibri"/>
              </a:rPr>
              <a:t>vrijeđanje, </a:t>
            </a:r>
            <a:r>
              <a:rPr sz="1000" spc="-30" dirty="0">
                <a:latin typeface="Calibri"/>
                <a:cs typeface="Calibri"/>
              </a:rPr>
              <a:t>nesavjestan </a:t>
            </a:r>
            <a:r>
              <a:rPr sz="1000" spc="-45" dirty="0">
                <a:latin typeface="Calibri"/>
                <a:cs typeface="Calibri"/>
              </a:rPr>
              <a:t>pristup </a:t>
            </a:r>
            <a:r>
              <a:rPr sz="1000" spc="-70" dirty="0">
                <a:latin typeface="Calibri"/>
                <a:cs typeface="Calibri"/>
              </a:rPr>
              <a:t>štetnim </a:t>
            </a:r>
            <a:r>
              <a:rPr sz="1000" spc="-5" dirty="0">
                <a:latin typeface="Calibri"/>
                <a:cs typeface="Calibri"/>
              </a:rPr>
              <a:t>sadržajima,  </a:t>
            </a:r>
            <a:r>
              <a:rPr sz="1000" spc="-40" dirty="0">
                <a:latin typeface="Calibri"/>
                <a:cs typeface="Calibri"/>
              </a:rPr>
              <a:t>širenje </a:t>
            </a:r>
            <a:r>
              <a:rPr sz="1000" spc="-30" dirty="0">
                <a:latin typeface="Calibri"/>
                <a:cs typeface="Calibri"/>
              </a:rPr>
              <a:t>nasilnih </a:t>
            </a:r>
            <a:r>
              <a:rPr sz="1000" spc="-25" dirty="0">
                <a:latin typeface="Calibri"/>
                <a:cs typeface="Calibri"/>
              </a:rPr>
              <a:t>i </a:t>
            </a:r>
            <a:r>
              <a:rPr sz="1000" spc="-35" dirty="0">
                <a:latin typeface="Calibri"/>
                <a:cs typeface="Calibri"/>
              </a:rPr>
              <a:t>uvredljivih komentara, </a:t>
            </a:r>
            <a:r>
              <a:rPr sz="1000" spc="5" dirty="0">
                <a:latin typeface="Calibri"/>
                <a:cs typeface="Calibri"/>
              </a:rPr>
              <a:t>izlaganje </a:t>
            </a:r>
            <a:r>
              <a:rPr sz="1000" spc="-10" dirty="0">
                <a:latin typeface="Calibri"/>
                <a:cs typeface="Calibri"/>
              </a:rPr>
              <a:t>dobi  </a:t>
            </a:r>
            <a:r>
              <a:rPr sz="1000" spc="-50" dirty="0">
                <a:latin typeface="Calibri"/>
                <a:cs typeface="Calibri"/>
              </a:rPr>
              <a:t>neprimjerenim </a:t>
            </a:r>
            <a:r>
              <a:rPr sz="1000" spc="-10" dirty="0">
                <a:latin typeface="Calibri"/>
                <a:cs typeface="Calibri"/>
              </a:rPr>
              <a:t>sadržajima </a:t>
            </a:r>
            <a:r>
              <a:rPr sz="1000" spc="-25" dirty="0">
                <a:latin typeface="Calibri"/>
                <a:cs typeface="Calibri"/>
              </a:rPr>
              <a:t>i seksualno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namamljivanje.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501277"/>
            <a:ext cx="3459913" cy="1826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08572" y="262114"/>
            <a:ext cx="3085465" cy="10414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00" b="1" spc="70" dirty="0">
                <a:latin typeface="Calibri"/>
                <a:cs typeface="Calibri"/>
              </a:rPr>
              <a:t>IZNUĐIVANJE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45" dirty="0">
                <a:latin typeface="Calibri"/>
                <a:cs typeface="Calibri"/>
              </a:rPr>
              <a:t>I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50" dirty="0">
                <a:latin typeface="Calibri"/>
                <a:cs typeface="Calibri"/>
              </a:rPr>
              <a:t>ŠIRENJE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55" dirty="0">
                <a:latin typeface="Calibri"/>
                <a:cs typeface="Calibri"/>
              </a:rPr>
              <a:t>POVJERLJIVIH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60" dirty="0">
                <a:latin typeface="Calibri"/>
                <a:cs typeface="Calibri"/>
              </a:rPr>
              <a:t>INFORMACIJA</a:t>
            </a:r>
            <a:endParaRPr sz="1000">
              <a:latin typeface="Calibri"/>
              <a:cs typeface="Calibri"/>
            </a:endParaRPr>
          </a:p>
          <a:p>
            <a:pPr marL="40005" marR="5080" indent="21590" algn="r">
              <a:lnSpc>
                <a:spcPct val="133300"/>
              </a:lnSpc>
            </a:pPr>
            <a:r>
              <a:rPr sz="1000" spc="-15" dirty="0">
                <a:latin typeface="Calibri"/>
                <a:cs typeface="Calibri"/>
              </a:rPr>
              <a:t>Javno objavljivanje </a:t>
            </a:r>
            <a:r>
              <a:rPr sz="1000" spc="-5" dirty="0">
                <a:latin typeface="Calibri"/>
                <a:cs typeface="Calibri"/>
              </a:rPr>
              <a:t>podataka </a:t>
            </a:r>
            <a:r>
              <a:rPr sz="1000" spc="-30" dirty="0">
                <a:latin typeface="Calibri"/>
                <a:cs typeface="Calibri"/>
              </a:rPr>
              <a:t>koje </a:t>
            </a:r>
            <a:r>
              <a:rPr sz="1000" spc="-25" dirty="0">
                <a:latin typeface="Calibri"/>
                <a:cs typeface="Calibri"/>
              </a:rPr>
              <a:t>je </a:t>
            </a:r>
            <a:r>
              <a:rPr sz="1000" spc="-15" dirty="0">
                <a:latin typeface="Calibri"/>
                <a:cs typeface="Calibri"/>
              </a:rPr>
              <a:t>žrtva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poslala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35" dirty="0">
                <a:latin typeface="Calibri"/>
                <a:cs typeface="Calibri"/>
              </a:rPr>
              <a:t>počinitelju </a:t>
            </a:r>
            <a:r>
              <a:rPr sz="1000" spc="-20" dirty="0">
                <a:latin typeface="Calibri"/>
                <a:cs typeface="Calibri"/>
              </a:rPr>
              <a:t> nasilnika </a:t>
            </a:r>
            <a:r>
              <a:rPr sz="1000" spc="-60" dirty="0">
                <a:latin typeface="Calibri"/>
                <a:cs typeface="Calibri"/>
              </a:rPr>
              <a:t>u </a:t>
            </a:r>
            <a:r>
              <a:rPr sz="1000" spc="-35" dirty="0">
                <a:latin typeface="Calibri"/>
                <a:cs typeface="Calibri"/>
              </a:rPr>
              <a:t>povjerenju. </a:t>
            </a:r>
            <a:r>
              <a:rPr sz="1000" spc="-30" dirty="0">
                <a:latin typeface="Calibri"/>
                <a:cs typeface="Calibri"/>
              </a:rPr>
              <a:t>Također, počinitelj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nasilja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može 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izmanipulirati </a:t>
            </a:r>
            <a:r>
              <a:rPr sz="1000" spc="-35" dirty="0">
                <a:latin typeface="Calibri"/>
                <a:cs typeface="Calibri"/>
              </a:rPr>
              <a:t>žrtvu </a:t>
            </a:r>
            <a:r>
              <a:rPr sz="1000" spc="20" dirty="0">
                <a:latin typeface="Calibri"/>
                <a:cs typeface="Calibri"/>
              </a:rPr>
              <a:t>da </a:t>
            </a:r>
            <a:r>
              <a:rPr sz="1000" spc="-15" dirty="0">
                <a:latin typeface="Calibri"/>
                <a:cs typeface="Calibri"/>
              </a:rPr>
              <a:t>napiše </a:t>
            </a:r>
            <a:r>
              <a:rPr sz="1000" spc="-50" dirty="0">
                <a:latin typeface="Calibri"/>
                <a:cs typeface="Calibri"/>
              </a:rPr>
              <a:t>nešto </a:t>
            </a:r>
            <a:r>
              <a:rPr sz="1000" spc="-30" dirty="0">
                <a:latin typeface="Calibri"/>
                <a:cs typeface="Calibri"/>
              </a:rPr>
              <a:t>privatno</a:t>
            </a:r>
            <a:r>
              <a:rPr sz="1000" spc="140" dirty="0">
                <a:latin typeface="Calibri"/>
                <a:cs typeface="Calibri"/>
              </a:rPr>
              <a:t> </a:t>
            </a:r>
            <a:r>
              <a:rPr sz="1000" spc="-55" dirty="0">
                <a:latin typeface="Calibri"/>
                <a:cs typeface="Calibri"/>
              </a:rPr>
              <a:t>što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onda  </a:t>
            </a:r>
            <a:r>
              <a:rPr sz="1000" spc="-30" dirty="0">
                <a:latin typeface="Calibri"/>
                <a:cs typeface="Calibri"/>
              </a:rPr>
              <a:t>počinitelj </a:t>
            </a:r>
            <a:r>
              <a:rPr sz="1000" spc="-15" dirty="0">
                <a:latin typeface="Calibri"/>
                <a:cs typeface="Calibri"/>
              </a:rPr>
              <a:t>nasilja javno </a:t>
            </a:r>
            <a:r>
              <a:rPr sz="1000" spc="-20" dirty="0">
                <a:latin typeface="Calibri"/>
                <a:cs typeface="Calibri"/>
              </a:rPr>
              <a:t>objavljuje </a:t>
            </a:r>
            <a:r>
              <a:rPr sz="1000" spc="-25" dirty="0">
                <a:latin typeface="Calibri"/>
                <a:cs typeface="Calibri"/>
              </a:rPr>
              <a:t>ili </a:t>
            </a:r>
            <a:r>
              <a:rPr sz="1000" spc="-15" dirty="0">
                <a:latin typeface="Calibri"/>
                <a:cs typeface="Calibri"/>
              </a:rPr>
              <a:t>šalje </a:t>
            </a:r>
            <a:r>
              <a:rPr sz="1000" spc="-5" dirty="0">
                <a:latin typeface="Calibri"/>
                <a:cs typeface="Calibri"/>
              </a:rPr>
              <a:t>dalje </a:t>
            </a:r>
            <a:r>
              <a:rPr sz="1000" spc="10" dirty="0">
                <a:latin typeface="Calibri"/>
                <a:cs typeface="Calibri"/>
              </a:rPr>
              <a:t>bez</a:t>
            </a:r>
            <a:r>
              <a:rPr sz="1000" spc="204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dopuštenja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7383" y="1390001"/>
            <a:ext cx="2946400" cy="838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8255">
              <a:lnSpc>
                <a:spcPct val="100000"/>
              </a:lnSpc>
              <a:spcBef>
                <a:spcPts val="500"/>
              </a:spcBef>
            </a:pPr>
            <a:r>
              <a:rPr sz="1000" b="1" spc="95" dirty="0">
                <a:latin typeface="Calibri"/>
                <a:cs typeface="Calibri"/>
              </a:rPr>
              <a:t>SOCIJALNO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80" dirty="0">
                <a:latin typeface="Calibri"/>
                <a:cs typeface="Calibri"/>
              </a:rPr>
              <a:t>ISKLJUČIVANJE</a:t>
            </a:r>
            <a:endParaRPr sz="1000">
              <a:latin typeface="Calibri"/>
              <a:cs typeface="Calibri"/>
            </a:endParaRPr>
          </a:p>
          <a:p>
            <a:pPr marL="173355" marR="5080" indent="-161290" algn="r">
              <a:lnSpc>
                <a:spcPct val="133300"/>
              </a:lnSpc>
            </a:pPr>
            <a:r>
              <a:rPr sz="1000" spc="20" dirty="0">
                <a:latin typeface="Calibri"/>
                <a:cs typeface="Calibri"/>
              </a:rPr>
              <a:t>Događa </a:t>
            </a:r>
            <a:r>
              <a:rPr sz="1000" spc="-30" dirty="0">
                <a:latin typeface="Calibri"/>
                <a:cs typeface="Calibri"/>
              </a:rPr>
              <a:t>se </a:t>
            </a:r>
            <a:r>
              <a:rPr sz="1000" spc="-20" dirty="0">
                <a:latin typeface="Calibri"/>
                <a:cs typeface="Calibri"/>
              </a:rPr>
              <a:t>jednako </a:t>
            </a:r>
            <a:r>
              <a:rPr sz="1000" spc="-5" dirty="0">
                <a:latin typeface="Calibri"/>
                <a:cs typeface="Calibri"/>
              </a:rPr>
              <a:t>na </a:t>
            </a:r>
            <a:r>
              <a:rPr sz="1000" spc="-60" dirty="0">
                <a:latin typeface="Calibri"/>
                <a:cs typeface="Calibri"/>
              </a:rPr>
              <a:t>Internetu </a:t>
            </a:r>
            <a:r>
              <a:rPr sz="1000" dirty="0">
                <a:latin typeface="Calibri"/>
                <a:cs typeface="Calibri"/>
              </a:rPr>
              <a:t>kao </a:t>
            </a:r>
            <a:r>
              <a:rPr sz="1000" spc="-25" dirty="0">
                <a:latin typeface="Calibri"/>
                <a:cs typeface="Calibri"/>
              </a:rPr>
              <a:t>i </a:t>
            </a:r>
            <a:r>
              <a:rPr sz="1000" spc="-60" dirty="0">
                <a:latin typeface="Calibri"/>
                <a:cs typeface="Calibri"/>
              </a:rPr>
              <a:t>u </a:t>
            </a:r>
            <a:r>
              <a:rPr sz="1000" spc="-35" dirty="0">
                <a:latin typeface="Calibri"/>
                <a:cs typeface="Calibri"/>
              </a:rPr>
              <a:t>offline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45" dirty="0">
                <a:latin typeface="Calibri"/>
                <a:cs typeface="Calibri"/>
              </a:rPr>
              <a:t>svijetu.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Žrtve 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40" dirty="0">
                <a:latin typeface="Calibri"/>
                <a:cs typeface="Calibri"/>
              </a:rPr>
              <a:t>ne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35" dirty="0">
                <a:latin typeface="Calibri"/>
                <a:cs typeface="Calibri"/>
              </a:rPr>
              <a:t>mogu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ući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60" dirty="0">
                <a:latin typeface="Calibri"/>
                <a:cs typeface="Calibri"/>
              </a:rPr>
              <a:t>u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određene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chat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sobe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ili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40" dirty="0">
                <a:latin typeface="Calibri"/>
                <a:cs typeface="Calibri"/>
              </a:rPr>
              <a:t>ih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se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40" dirty="0">
                <a:latin typeface="Calibri"/>
                <a:cs typeface="Calibri"/>
              </a:rPr>
              <a:t>ne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35" dirty="0">
                <a:latin typeface="Calibri"/>
                <a:cs typeface="Calibri"/>
              </a:rPr>
              <a:t>uključuje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60" dirty="0">
                <a:latin typeface="Calibri"/>
                <a:cs typeface="Calibri"/>
              </a:rPr>
              <a:t>u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00"/>
              </a:spcBef>
            </a:pPr>
            <a:r>
              <a:rPr sz="1000" spc="-25" dirty="0">
                <a:latin typeface="Calibri"/>
                <a:cs typeface="Calibri"/>
              </a:rPr>
              <a:t>grupne</a:t>
            </a:r>
            <a:r>
              <a:rPr sz="1000" spc="-70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poruke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66864" y="2316339"/>
            <a:ext cx="3027045" cy="1244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642745">
              <a:lnSpc>
                <a:spcPct val="100000"/>
              </a:lnSpc>
              <a:spcBef>
                <a:spcPts val="500"/>
              </a:spcBef>
            </a:pPr>
            <a:r>
              <a:rPr sz="1000" b="1" spc="65" dirty="0">
                <a:latin typeface="Calibri"/>
                <a:cs typeface="Calibri"/>
              </a:rPr>
              <a:t>PRIJETNJE </a:t>
            </a:r>
            <a:r>
              <a:rPr sz="1000" b="1" spc="45" dirty="0">
                <a:latin typeface="Calibri"/>
                <a:cs typeface="Calibri"/>
              </a:rPr>
              <a:t>I</a:t>
            </a:r>
            <a:r>
              <a:rPr sz="1000" b="1" spc="-125" dirty="0">
                <a:latin typeface="Calibri"/>
                <a:cs typeface="Calibri"/>
              </a:rPr>
              <a:t> </a:t>
            </a:r>
            <a:r>
              <a:rPr sz="1000" b="1" spc="85" dirty="0">
                <a:latin typeface="Calibri"/>
                <a:cs typeface="Calibri"/>
              </a:rPr>
              <a:t>UHOĐENJE</a:t>
            </a:r>
            <a:endParaRPr sz="1000">
              <a:latin typeface="Calibri"/>
              <a:cs typeface="Calibri"/>
            </a:endParaRPr>
          </a:p>
          <a:p>
            <a:pPr marL="12700" marR="5080" indent="163830" algn="r">
              <a:lnSpc>
                <a:spcPct val="133300"/>
              </a:lnSpc>
            </a:pPr>
            <a:r>
              <a:rPr sz="1000" spc="-10" dirty="0">
                <a:latin typeface="Calibri"/>
                <a:cs typeface="Calibri"/>
              </a:rPr>
              <a:t>Opetovano </a:t>
            </a:r>
            <a:r>
              <a:rPr sz="1000" spc="-20" dirty="0">
                <a:latin typeface="Calibri"/>
                <a:cs typeface="Calibri"/>
              </a:rPr>
              <a:t>slanje </a:t>
            </a:r>
            <a:r>
              <a:rPr sz="1000" spc="-35" dirty="0">
                <a:latin typeface="Calibri"/>
                <a:cs typeface="Calibri"/>
              </a:rPr>
              <a:t>prijetećih </a:t>
            </a:r>
            <a:r>
              <a:rPr sz="1000" spc="-20" dirty="0">
                <a:latin typeface="Calibri"/>
                <a:cs typeface="Calibri"/>
              </a:rPr>
              <a:t>poruka </a:t>
            </a:r>
            <a:r>
              <a:rPr sz="1000" spc="-70" dirty="0">
                <a:latin typeface="Calibri"/>
                <a:cs typeface="Calibri"/>
              </a:rPr>
              <a:t>te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40" dirty="0">
                <a:latin typeface="Calibri"/>
                <a:cs typeface="Calibri"/>
              </a:rPr>
              <a:t>neprestani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pokušaji 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uspostavljanja i </a:t>
            </a:r>
            <a:r>
              <a:rPr sz="1000" spc="-20" dirty="0">
                <a:latin typeface="Calibri"/>
                <a:cs typeface="Calibri"/>
              </a:rPr>
              <a:t>nastavljanja </a:t>
            </a:r>
            <a:r>
              <a:rPr sz="1000" spc="-15" dirty="0">
                <a:latin typeface="Calibri"/>
                <a:cs typeface="Calibri"/>
              </a:rPr>
              <a:t>neželjenog </a:t>
            </a:r>
            <a:r>
              <a:rPr sz="1000" spc="-40" dirty="0">
                <a:latin typeface="Calibri"/>
                <a:cs typeface="Calibri"/>
              </a:rPr>
              <a:t>kontakta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25" dirty="0">
                <a:latin typeface="Calibri"/>
                <a:cs typeface="Calibri"/>
              </a:rPr>
              <a:t>zbog </a:t>
            </a:r>
            <a:r>
              <a:rPr sz="1000" spc="-35" dirty="0">
                <a:latin typeface="Calibri"/>
                <a:cs typeface="Calibri"/>
              </a:rPr>
              <a:t>kojih 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se </a:t>
            </a:r>
            <a:r>
              <a:rPr sz="1000" spc="-15" dirty="0">
                <a:latin typeface="Calibri"/>
                <a:cs typeface="Calibri"/>
              </a:rPr>
              <a:t>žrtva </a:t>
            </a:r>
            <a:r>
              <a:rPr sz="1000" spc="-20" dirty="0">
                <a:latin typeface="Calibri"/>
                <a:cs typeface="Calibri"/>
              </a:rPr>
              <a:t>počinje </a:t>
            </a:r>
            <a:r>
              <a:rPr sz="1000" spc="-25" dirty="0">
                <a:latin typeface="Calibri"/>
                <a:cs typeface="Calibri"/>
              </a:rPr>
              <a:t>bojat </a:t>
            </a:r>
            <a:r>
              <a:rPr sz="1000" spc="50" dirty="0">
                <a:latin typeface="Calibri"/>
                <a:cs typeface="Calibri"/>
              </a:rPr>
              <a:t>za </a:t>
            </a:r>
            <a:r>
              <a:rPr sz="1000" spc="-50" dirty="0">
                <a:latin typeface="Calibri"/>
                <a:cs typeface="Calibri"/>
              </a:rPr>
              <a:t>vlasttu </a:t>
            </a:r>
            <a:r>
              <a:rPr sz="1000" spc="-40" dirty="0">
                <a:latin typeface="Calibri"/>
                <a:cs typeface="Calibri"/>
              </a:rPr>
              <a:t>sigurnost </a:t>
            </a:r>
            <a:r>
              <a:rPr sz="1000" spc="-25" dirty="0">
                <a:latin typeface="Calibri"/>
                <a:cs typeface="Calibri"/>
              </a:rPr>
              <a:t>i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dobrobit.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Posebno 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je </a:t>
            </a:r>
            <a:r>
              <a:rPr sz="1000" spc="-5" dirty="0">
                <a:latin typeface="Calibri"/>
                <a:cs typeface="Calibri"/>
              </a:rPr>
              <a:t>izraženo </a:t>
            </a:r>
            <a:r>
              <a:rPr sz="1000" spc="-40" dirty="0">
                <a:latin typeface="Calibri"/>
                <a:cs typeface="Calibri"/>
              </a:rPr>
              <a:t>prilikom </a:t>
            </a:r>
            <a:r>
              <a:rPr sz="1000" spc="-30" dirty="0">
                <a:latin typeface="Calibri"/>
                <a:cs typeface="Calibri"/>
              </a:rPr>
              <a:t>komunikacije </a:t>
            </a:r>
            <a:r>
              <a:rPr sz="1000" spc="-40" dirty="0">
                <a:latin typeface="Calibri"/>
                <a:cs typeface="Calibri"/>
              </a:rPr>
              <a:t>s </a:t>
            </a:r>
            <a:r>
              <a:rPr sz="1000" spc="-30" dirty="0">
                <a:latin typeface="Calibri"/>
                <a:cs typeface="Calibri"/>
              </a:rPr>
              <a:t>nepoznatm </a:t>
            </a:r>
            <a:r>
              <a:rPr sz="1000" spc="-10" dirty="0">
                <a:latin typeface="Calibri"/>
                <a:cs typeface="Calibri"/>
              </a:rPr>
              <a:t>osobama</a:t>
            </a:r>
            <a:r>
              <a:rPr sz="1000" spc="195" dirty="0">
                <a:latin typeface="Calibri"/>
                <a:cs typeface="Calibri"/>
              </a:rPr>
              <a:t> </a:t>
            </a:r>
            <a:r>
              <a:rPr sz="1000" spc="-70" dirty="0">
                <a:latin typeface="Calibri"/>
                <a:cs typeface="Calibri"/>
              </a:rPr>
              <a:t>te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60" dirty="0">
                <a:latin typeface="Calibri"/>
                <a:cs typeface="Calibri"/>
              </a:rPr>
              <a:t>u 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slučajevima </a:t>
            </a:r>
            <a:r>
              <a:rPr sz="1000" spc="-20" dirty="0">
                <a:latin typeface="Calibri"/>
                <a:cs typeface="Calibri"/>
              </a:rPr>
              <a:t>seksualnog </a:t>
            </a:r>
            <a:r>
              <a:rPr sz="1000" spc="-15" dirty="0">
                <a:latin typeface="Calibri"/>
                <a:cs typeface="Calibri"/>
              </a:rPr>
              <a:t>nasilja </a:t>
            </a:r>
            <a:r>
              <a:rPr sz="1000" spc="-65" dirty="0">
                <a:latin typeface="Calibri"/>
                <a:cs typeface="Calibri"/>
              </a:rPr>
              <a:t>putem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45" dirty="0">
                <a:latin typeface="Calibri"/>
                <a:cs typeface="Calibri"/>
              </a:rPr>
              <a:t>Interneta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0746" y="3648569"/>
            <a:ext cx="2963545" cy="838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922780">
              <a:lnSpc>
                <a:spcPct val="100000"/>
              </a:lnSpc>
              <a:spcBef>
                <a:spcPts val="500"/>
              </a:spcBef>
            </a:pPr>
            <a:r>
              <a:rPr sz="1000" b="1" spc="80" dirty="0">
                <a:latin typeface="Calibri"/>
                <a:cs typeface="Calibri"/>
              </a:rPr>
              <a:t>VIDEOSNIMANJE</a:t>
            </a:r>
            <a:endParaRPr sz="1000">
              <a:latin typeface="Calibri"/>
              <a:cs typeface="Calibri"/>
            </a:endParaRPr>
          </a:p>
          <a:p>
            <a:pPr marL="12700" marR="5080" indent="186690" algn="r">
              <a:lnSpc>
                <a:spcPct val="133300"/>
              </a:lnSpc>
            </a:pPr>
            <a:r>
              <a:rPr sz="1000" spc="-25" dirty="0">
                <a:latin typeface="Calibri"/>
                <a:cs typeface="Calibri"/>
              </a:rPr>
              <a:t>Snimanje ili </a:t>
            </a:r>
            <a:r>
              <a:rPr sz="1000" spc="-30" dirty="0">
                <a:latin typeface="Calibri"/>
                <a:cs typeface="Calibri"/>
              </a:rPr>
              <a:t>fotografiranje </a:t>
            </a:r>
            <a:r>
              <a:rPr sz="1000" spc="-60" dirty="0">
                <a:latin typeface="Calibri"/>
                <a:cs typeface="Calibri"/>
              </a:rPr>
              <a:t>u </a:t>
            </a:r>
            <a:r>
              <a:rPr sz="1000" spc="-25" dirty="0">
                <a:latin typeface="Calibri"/>
                <a:cs typeface="Calibri"/>
              </a:rPr>
              <a:t>situacijama </a:t>
            </a:r>
            <a:r>
              <a:rPr sz="1000" spc="-30" dirty="0">
                <a:latin typeface="Calibri"/>
                <a:cs typeface="Calibri"/>
              </a:rPr>
              <a:t>koje </a:t>
            </a:r>
            <a:r>
              <a:rPr sz="1000" spc="-50" dirty="0">
                <a:latin typeface="Calibri"/>
                <a:cs typeface="Calibri"/>
              </a:rPr>
              <a:t>su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50" dirty="0">
                <a:latin typeface="Calibri"/>
                <a:cs typeface="Calibri"/>
              </a:rPr>
              <a:t>za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djecu 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ponižavajuće </a:t>
            </a:r>
            <a:r>
              <a:rPr sz="1000" spc="-25" dirty="0">
                <a:latin typeface="Calibri"/>
                <a:cs typeface="Calibri"/>
              </a:rPr>
              <a:t>ili </a:t>
            </a:r>
            <a:r>
              <a:rPr sz="1000" spc="-20" dirty="0">
                <a:latin typeface="Calibri"/>
                <a:cs typeface="Calibri"/>
              </a:rPr>
              <a:t>neugodne; </a:t>
            </a:r>
            <a:r>
              <a:rPr sz="1000" dirty="0">
                <a:latin typeface="Calibri"/>
                <a:cs typeface="Calibri"/>
              </a:rPr>
              <a:t>izazivanje </a:t>
            </a:r>
            <a:r>
              <a:rPr sz="1000" spc="-25" dirty="0">
                <a:latin typeface="Calibri"/>
                <a:cs typeface="Calibri"/>
              </a:rPr>
              <a:t>i </a:t>
            </a:r>
            <a:r>
              <a:rPr sz="1000" spc="-40" dirty="0">
                <a:latin typeface="Calibri"/>
                <a:cs typeface="Calibri"/>
              </a:rPr>
              <a:t>snimanje </a:t>
            </a:r>
            <a:r>
              <a:rPr sz="1000" spc="-35" dirty="0">
                <a:latin typeface="Calibri"/>
                <a:cs typeface="Calibri"/>
              </a:rPr>
              <a:t>tučnjave 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ili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00"/>
              </a:spcBef>
            </a:pPr>
            <a:r>
              <a:rPr sz="1000" spc="-25" dirty="0">
                <a:latin typeface="Calibri"/>
                <a:cs typeface="Calibri"/>
              </a:rPr>
              <a:t>drugih </a:t>
            </a:r>
            <a:r>
              <a:rPr sz="1000" spc="-30" dirty="0">
                <a:latin typeface="Calibri"/>
                <a:cs typeface="Calibri"/>
              </a:rPr>
              <a:t>nasilnih </a:t>
            </a:r>
            <a:r>
              <a:rPr sz="1000" spc="5" dirty="0">
                <a:latin typeface="Calibri"/>
                <a:cs typeface="Calibri"/>
              </a:rPr>
              <a:t>sadržaja </a:t>
            </a:r>
            <a:r>
              <a:rPr sz="1000" spc="-70" dirty="0">
                <a:latin typeface="Calibri"/>
                <a:cs typeface="Calibri"/>
              </a:rPr>
              <a:t>te  </a:t>
            </a:r>
            <a:r>
              <a:rPr sz="1000" spc="-35" dirty="0">
                <a:latin typeface="Calibri"/>
                <a:cs typeface="Calibri"/>
              </a:rPr>
              <a:t>njihovo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40" dirty="0">
                <a:latin typeface="Calibri"/>
                <a:cs typeface="Calibri"/>
              </a:rPr>
              <a:t>širenje.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08063" y="4572748"/>
            <a:ext cx="3086100" cy="4318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649730">
              <a:lnSpc>
                <a:spcPct val="100000"/>
              </a:lnSpc>
              <a:spcBef>
                <a:spcPts val="500"/>
              </a:spcBef>
            </a:pPr>
            <a:r>
              <a:rPr sz="1000" b="1" spc="85" dirty="0">
                <a:latin typeface="Calibri"/>
                <a:cs typeface="Calibri"/>
              </a:rPr>
              <a:t>IZMJENA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FOTOGRAFIJA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20" dirty="0">
                <a:latin typeface="Calibri"/>
                <a:cs typeface="Calibri"/>
              </a:rPr>
              <a:t>Izmjena </a:t>
            </a:r>
            <a:r>
              <a:rPr sz="1000" spc="-30" dirty="0">
                <a:latin typeface="Calibri"/>
                <a:cs typeface="Calibri"/>
              </a:rPr>
              <a:t>osobnih </a:t>
            </a:r>
            <a:r>
              <a:rPr sz="1000" spc="-25" dirty="0">
                <a:latin typeface="Calibri"/>
                <a:cs typeface="Calibri"/>
              </a:rPr>
              <a:t>fotografija </a:t>
            </a:r>
            <a:r>
              <a:rPr sz="1000" spc="10" dirty="0">
                <a:latin typeface="Calibri"/>
                <a:cs typeface="Calibri"/>
              </a:rPr>
              <a:t>bez </a:t>
            </a:r>
            <a:r>
              <a:rPr sz="1000" spc="-5" dirty="0">
                <a:latin typeface="Calibri"/>
                <a:cs typeface="Calibri"/>
              </a:rPr>
              <a:t>dozvole </a:t>
            </a:r>
            <a:r>
              <a:rPr sz="1000" spc="-25" dirty="0">
                <a:latin typeface="Calibri"/>
                <a:cs typeface="Calibri"/>
              </a:rPr>
              <a:t>i </a:t>
            </a:r>
            <a:r>
              <a:rPr sz="1000" spc="5" dirty="0">
                <a:latin typeface="Calibri"/>
                <a:cs typeface="Calibri"/>
              </a:rPr>
              <a:t>objava </a:t>
            </a:r>
            <a:r>
              <a:rPr sz="1000" spc="-5" dirty="0">
                <a:latin typeface="Calibri"/>
                <a:cs typeface="Calibri"/>
              </a:rPr>
              <a:t>na</a:t>
            </a:r>
            <a:r>
              <a:rPr sz="1000" spc="180" dirty="0">
                <a:latin typeface="Calibri"/>
                <a:cs typeface="Calibri"/>
              </a:rPr>
              <a:t> </a:t>
            </a:r>
            <a:r>
              <a:rPr sz="1000" spc="-55" dirty="0">
                <a:latin typeface="Calibri"/>
                <a:cs typeface="Calibri"/>
              </a:rPr>
              <a:t>internetu.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7400" y="796784"/>
            <a:ext cx="3192145" cy="420306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500"/>
              </a:spcBef>
              <a:tabLst>
                <a:tab pos="2856230" algn="l"/>
                <a:tab pos="3178810" algn="l"/>
              </a:tabLst>
            </a:pPr>
            <a:r>
              <a:rPr sz="1000" b="1" spc="90" dirty="0">
                <a:latin typeface="Calibri"/>
                <a:cs typeface="Calibri"/>
              </a:rPr>
              <a:t>GRUBO </a:t>
            </a:r>
            <a:r>
              <a:rPr sz="1000" b="1" spc="85" dirty="0">
                <a:latin typeface="Calibri"/>
                <a:cs typeface="Calibri"/>
              </a:rPr>
              <a:t>ONLINE</a:t>
            </a:r>
            <a:r>
              <a:rPr sz="1000" b="1" spc="-125" dirty="0">
                <a:latin typeface="Calibri"/>
                <a:cs typeface="Calibri"/>
              </a:rPr>
              <a:t> </a:t>
            </a:r>
            <a:r>
              <a:rPr sz="1000" b="1" spc="85" dirty="0">
                <a:latin typeface="Calibri"/>
                <a:cs typeface="Calibri"/>
              </a:rPr>
              <a:t>SUKOBLJAVANJE	</a:t>
            </a:r>
            <a:r>
              <a:rPr sz="1000" b="1" u="heavy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heavy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1000" dirty="0">
              <a:latin typeface="Calibri"/>
              <a:cs typeface="Calibri"/>
            </a:endParaRPr>
          </a:p>
          <a:p>
            <a:pPr marL="46990" marR="149860" indent="-635" algn="ctr">
              <a:lnSpc>
                <a:spcPct val="116700"/>
              </a:lnSpc>
              <a:spcBef>
                <a:spcPts val="200"/>
              </a:spcBef>
            </a:pPr>
            <a:r>
              <a:rPr sz="1000" spc="-30" dirty="0">
                <a:latin typeface="Calibri"/>
                <a:cs typeface="Calibri"/>
              </a:rPr>
              <a:t>Kratkotrajna </a:t>
            </a:r>
            <a:r>
              <a:rPr sz="1000" spc="-15" dirty="0">
                <a:latin typeface="Calibri"/>
                <a:cs typeface="Calibri"/>
              </a:rPr>
              <a:t>rasprava </a:t>
            </a:r>
            <a:r>
              <a:rPr sz="1000" spc="-30" dirty="0">
                <a:latin typeface="Calibri"/>
                <a:cs typeface="Calibri"/>
              </a:rPr>
              <a:t>između </a:t>
            </a:r>
            <a:r>
              <a:rPr sz="1000" spc="-20" dirty="0">
                <a:latin typeface="Calibri"/>
                <a:cs typeface="Calibri"/>
              </a:rPr>
              <a:t>dvije </a:t>
            </a:r>
            <a:r>
              <a:rPr sz="1000" spc="-25" dirty="0">
                <a:latin typeface="Calibri"/>
                <a:cs typeface="Calibri"/>
              </a:rPr>
              <a:t>ili </a:t>
            </a:r>
            <a:r>
              <a:rPr sz="1000" spc="-30" dirty="0">
                <a:latin typeface="Calibri"/>
                <a:cs typeface="Calibri"/>
              </a:rPr>
              <a:t>više </a:t>
            </a:r>
            <a:r>
              <a:rPr sz="1000" dirty="0">
                <a:latin typeface="Calibri"/>
                <a:cs typeface="Calibri"/>
              </a:rPr>
              <a:t>osoba </a:t>
            </a:r>
            <a:r>
              <a:rPr sz="1000" spc="-40" dirty="0">
                <a:latin typeface="Calibri"/>
                <a:cs typeface="Calibri"/>
              </a:rPr>
              <a:t>koju  </a:t>
            </a:r>
            <a:r>
              <a:rPr sz="1000" spc="-20" dirty="0">
                <a:latin typeface="Calibri"/>
                <a:cs typeface="Calibri"/>
              </a:rPr>
              <a:t>karakterizira </a:t>
            </a:r>
            <a:r>
              <a:rPr sz="1000" spc="-45" dirty="0">
                <a:latin typeface="Calibri"/>
                <a:cs typeface="Calibri"/>
              </a:rPr>
              <a:t>ljut, </a:t>
            </a:r>
            <a:r>
              <a:rPr sz="1000" spc="-25" dirty="0">
                <a:latin typeface="Calibri"/>
                <a:cs typeface="Calibri"/>
              </a:rPr>
              <a:t>eksplicitan i </a:t>
            </a:r>
            <a:r>
              <a:rPr sz="1000" spc="-15" dirty="0">
                <a:latin typeface="Calibri"/>
                <a:cs typeface="Calibri"/>
              </a:rPr>
              <a:t>vulgaran </a:t>
            </a:r>
            <a:r>
              <a:rPr sz="1000" spc="-5" dirty="0">
                <a:latin typeface="Calibri"/>
                <a:cs typeface="Calibri"/>
              </a:rPr>
              <a:t>govor, </a:t>
            </a:r>
            <a:r>
              <a:rPr sz="1000" spc="-35" dirty="0">
                <a:latin typeface="Calibri"/>
                <a:cs typeface="Calibri"/>
              </a:rPr>
              <a:t>uvrede </a:t>
            </a:r>
            <a:r>
              <a:rPr sz="1000" spc="45" dirty="0">
                <a:latin typeface="Calibri"/>
                <a:cs typeface="Calibri"/>
              </a:rPr>
              <a:t>a  </a:t>
            </a:r>
            <a:r>
              <a:rPr sz="1000" spc="-10" dirty="0">
                <a:latin typeface="Calibri"/>
                <a:cs typeface="Calibri"/>
              </a:rPr>
              <a:t>ponekad </a:t>
            </a:r>
            <a:r>
              <a:rPr sz="1000" spc="-25" dirty="0">
                <a:latin typeface="Calibri"/>
                <a:cs typeface="Calibri"/>
              </a:rPr>
              <a:t>i </a:t>
            </a:r>
            <a:r>
              <a:rPr sz="1000" spc="-40" dirty="0">
                <a:latin typeface="Calibri"/>
                <a:cs typeface="Calibri"/>
              </a:rPr>
              <a:t>prijetnje. </a:t>
            </a:r>
            <a:r>
              <a:rPr sz="1000" spc="-35" dirty="0">
                <a:latin typeface="Calibri"/>
                <a:cs typeface="Calibri"/>
              </a:rPr>
              <a:t>Počinitelj </a:t>
            </a:r>
            <a:r>
              <a:rPr sz="1000" spc="-15" dirty="0">
                <a:latin typeface="Calibri"/>
                <a:cs typeface="Calibri"/>
              </a:rPr>
              <a:t>nasilja </a:t>
            </a:r>
            <a:r>
              <a:rPr sz="1000" spc="-30" dirty="0">
                <a:latin typeface="Calibri"/>
                <a:cs typeface="Calibri"/>
              </a:rPr>
              <a:t>ima </a:t>
            </a:r>
            <a:r>
              <a:rPr sz="1000" spc="50" dirty="0">
                <a:latin typeface="Calibri"/>
                <a:cs typeface="Calibri"/>
              </a:rPr>
              <a:t>za </a:t>
            </a:r>
            <a:r>
              <a:rPr sz="1000" spc="-15" dirty="0">
                <a:latin typeface="Calibri"/>
                <a:cs typeface="Calibri"/>
              </a:rPr>
              <a:t>cilj </a:t>
            </a:r>
            <a:r>
              <a:rPr sz="1000" dirty="0">
                <a:latin typeface="Calibri"/>
                <a:cs typeface="Calibri"/>
              </a:rPr>
              <a:t>izazvati </a:t>
            </a:r>
            <a:r>
              <a:rPr sz="1000" spc="-15" dirty="0">
                <a:latin typeface="Calibri"/>
                <a:cs typeface="Calibri"/>
              </a:rPr>
              <a:t>bijes,  </a:t>
            </a:r>
            <a:r>
              <a:rPr sz="1000" spc="-50" dirty="0">
                <a:latin typeface="Calibri"/>
                <a:cs typeface="Calibri"/>
              </a:rPr>
              <a:t>tugu </a:t>
            </a:r>
            <a:r>
              <a:rPr sz="1000" spc="20" dirty="0">
                <a:latin typeface="Calibri"/>
                <a:cs typeface="Calibri"/>
              </a:rPr>
              <a:t>i/ili </a:t>
            </a:r>
            <a:r>
              <a:rPr sz="1000" spc="-20" dirty="0">
                <a:latin typeface="Calibri"/>
                <a:cs typeface="Calibri"/>
              </a:rPr>
              <a:t>poniženje </a:t>
            </a:r>
            <a:r>
              <a:rPr sz="1000" spc="-15" dirty="0">
                <a:latin typeface="Calibri"/>
                <a:cs typeface="Calibri"/>
              </a:rPr>
              <a:t>kroz </a:t>
            </a:r>
            <a:r>
              <a:rPr sz="1000" spc="-40" dirty="0">
                <a:latin typeface="Calibri"/>
                <a:cs typeface="Calibri"/>
              </a:rPr>
              <a:t>namjerno </a:t>
            </a:r>
            <a:r>
              <a:rPr sz="1000" dirty="0">
                <a:latin typeface="Calibri"/>
                <a:cs typeface="Calibri"/>
              </a:rPr>
              <a:t>izazivanje</a:t>
            </a:r>
            <a:r>
              <a:rPr sz="1000" spc="15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sukoba</a:t>
            </a:r>
            <a:endParaRPr sz="1000" dirty="0">
              <a:latin typeface="Calibri"/>
              <a:cs typeface="Calibri"/>
            </a:endParaRPr>
          </a:p>
          <a:p>
            <a:pPr marR="102235" algn="ctr">
              <a:lnSpc>
                <a:spcPct val="100000"/>
              </a:lnSpc>
              <a:spcBef>
                <a:spcPts val="894"/>
              </a:spcBef>
            </a:pPr>
            <a:r>
              <a:rPr sz="1000" b="1" spc="75" dirty="0">
                <a:latin typeface="Calibri"/>
                <a:cs typeface="Calibri"/>
              </a:rPr>
              <a:t>UZNEMIRAVANJE</a:t>
            </a:r>
            <a:endParaRPr sz="1000" dirty="0">
              <a:latin typeface="Calibri"/>
              <a:cs typeface="Calibri"/>
            </a:endParaRPr>
          </a:p>
          <a:p>
            <a:pPr marL="24765" marR="127635" algn="ctr">
              <a:lnSpc>
                <a:spcPct val="133300"/>
              </a:lnSpc>
            </a:pPr>
            <a:r>
              <a:rPr sz="1000" spc="-10" dirty="0">
                <a:latin typeface="Calibri"/>
                <a:cs typeface="Calibri"/>
              </a:rPr>
              <a:t>Opetovano </a:t>
            </a:r>
            <a:r>
              <a:rPr sz="1000" spc="-20" dirty="0">
                <a:latin typeface="Calibri"/>
                <a:cs typeface="Calibri"/>
              </a:rPr>
              <a:t>slanje </a:t>
            </a:r>
            <a:r>
              <a:rPr sz="1000" spc="-45" dirty="0">
                <a:latin typeface="Calibri"/>
                <a:cs typeface="Calibri"/>
              </a:rPr>
              <a:t>okrutnih, </a:t>
            </a:r>
            <a:r>
              <a:rPr sz="1000" spc="-30" dirty="0">
                <a:latin typeface="Calibri"/>
                <a:cs typeface="Calibri"/>
              </a:rPr>
              <a:t>uvredljivih, </a:t>
            </a:r>
            <a:r>
              <a:rPr sz="1000" spc="-35" dirty="0">
                <a:latin typeface="Calibri"/>
                <a:cs typeface="Calibri"/>
              </a:rPr>
              <a:t>neprijateljskih </a:t>
            </a:r>
            <a:r>
              <a:rPr sz="1000" spc="-25" dirty="0">
                <a:latin typeface="Calibri"/>
                <a:cs typeface="Calibri"/>
              </a:rPr>
              <a:t>i  </a:t>
            </a:r>
            <a:r>
              <a:rPr sz="1000" spc="-30" dirty="0">
                <a:latin typeface="Calibri"/>
                <a:cs typeface="Calibri"/>
              </a:rPr>
              <a:t>provokatvnih </a:t>
            </a:r>
            <a:r>
              <a:rPr sz="1000" spc="-20" dirty="0">
                <a:latin typeface="Calibri"/>
                <a:cs typeface="Calibri"/>
              </a:rPr>
              <a:t>poruka </a:t>
            </a:r>
            <a:r>
              <a:rPr sz="1000" spc="-5" dirty="0">
                <a:latin typeface="Calibri"/>
                <a:cs typeface="Calibri"/>
              </a:rPr>
              <a:t>pojedincu/ki </a:t>
            </a:r>
            <a:r>
              <a:rPr sz="1000" spc="-25" dirty="0">
                <a:latin typeface="Calibri"/>
                <a:cs typeface="Calibri"/>
              </a:rPr>
              <a:t>ili </a:t>
            </a:r>
            <a:r>
              <a:rPr sz="1000" spc="-20" dirty="0">
                <a:latin typeface="Calibri"/>
                <a:cs typeface="Calibri"/>
              </a:rPr>
              <a:t>grupi. </a:t>
            </a:r>
            <a:r>
              <a:rPr sz="1000" spc="10" dirty="0">
                <a:latin typeface="Calibri"/>
                <a:cs typeface="Calibri"/>
              </a:rPr>
              <a:t>Najčešće </a:t>
            </a:r>
            <a:r>
              <a:rPr sz="1000" spc="-30" dirty="0">
                <a:latin typeface="Calibri"/>
                <a:cs typeface="Calibri"/>
              </a:rPr>
              <a:t>se  </a:t>
            </a:r>
            <a:r>
              <a:rPr sz="1000" spc="20" dirty="0">
                <a:latin typeface="Calibri"/>
                <a:cs typeface="Calibri"/>
              </a:rPr>
              <a:t>događa </a:t>
            </a:r>
            <a:r>
              <a:rPr sz="1000" spc="-65" dirty="0">
                <a:latin typeface="Calibri"/>
                <a:cs typeface="Calibri"/>
              </a:rPr>
              <a:t>putem </a:t>
            </a:r>
            <a:r>
              <a:rPr sz="1000" spc="-35" dirty="0">
                <a:latin typeface="Calibri"/>
                <a:cs typeface="Calibri"/>
              </a:rPr>
              <a:t>privatnih </a:t>
            </a:r>
            <a:r>
              <a:rPr sz="1000" spc="-15" dirty="0">
                <a:latin typeface="Calibri"/>
                <a:cs typeface="Calibri"/>
              </a:rPr>
              <a:t>poruka, </a:t>
            </a:r>
            <a:r>
              <a:rPr sz="1000" spc="45" dirty="0">
                <a:latin typeface="Calibri"/>
                <a:cs typeface="Calibri"/>
              </a:rPr>
              <a:t>a </a:t>
            </a:r>
            <a:r>
              <a:rPr sz="1000" spc="-15" dirty="0">
                <a:latin typeface="Calibri"/>
                <a:cs typeface="Calibri"/>
              </a:rPr>
              <a:t>cilj </a:t>
            </a:r>
            <a:r>
              <a:rPr sz="1000" spc="-25" dirty="0">
                <a:latin typeface="Calibri"/>
                <a:cs typeface="Calibri"/>
              </a:rPr>
              <a:t>počinitelja </a:t>
            </a:r>
            <a:r>
              <a:rPr sz="1000" spc="-15" dirty="0">
                <a:latin typeface="Calibri"/>
                <a:cs typeface="Calibri"/>
              </a:rPr>
              <a:t>nasilja  </a:t>
            </a:r>
            <a:r>
              <a:rPr sz="1000" spc="-40" dirty="0">
                <a:latin typeface="Calibri"/>
                <a:cs typeface="Calibri"/>
              </a:rPr>
              <a:t>jeprijetećim </a:t>
            </a:r>
            <a:r>
              <a:rPr sz="1000" spc="-20" dirty="0">
                <a:latin typeface="Calibri"/>
                <a:cs typeface="Calibri"/>
              </a:rPr>
              <a:t>radnjama </a:t>
            </a:r>
            <a:r>
              <a:rPr sz="1000" spc="-35" dirty="0">
                <a:latin typeface="Calibri"/>
                <a:cs typeface="Calibri"/>
              </a:rPr>
              <a:t>dovest </a:t>
            </a:r>
            <a:r>
              <a:rPr sz="1000" spc="-25" dirty="0">
                <a:latin typeface="Calibri"/>
                <a:cs typeface="Calibri"/>
              </a:rPr>
              <a:t>drugu osobu </a:t>
            </a:r>
            <a:r>
              <a:rPr sz="1000" spc="-60" dirty="0">
                <a:latin typeface="Calibri"/>
                <a:cs typeface="Calibri"/>
              </a:rPr>
              <a:t>u </a:t>
            </a:r>
            <a:r>
              <a:rPr sz="1000" spc="-5" dirty="0">
                <a:latin typeface="Calibri"/>
                <a:cs typeface="Calibri"/>
              </a:rPr>
              <a:t>ponižavajući </a:t>
            </a:r>
            <a:r>
              <a:rPr sz="1000" spc="20" dirty="0">
                <a:latin typeface="Calibri"/>
                <a:cs typeface="Calibri"/>
              </a:rPr>
              <a:t>i/ili  </a:t>
            </a:r>
            <a:r>
              <a:rPr sz="1000" spc="-25" dirty="0">
                <a:latin typeface="Calibri"/>
                <a:cs typeface="Calibri"/>
              </a:rPr>
              <a:t>podređeni</a:t>
            </a:r>
            <a:r>
              <a:rPr sz="1000" dirty="0">
                <a:latin typeface="Calibri"/>
                <a:cs typeface="Calibri"/>
              </a:rPr>
              <a:t> položaj</a:t>
            </a:r>
          </a:p>
          <a:p>
            <a:pPr marR="102235" algn="ctr">
              <a:lnSpc>
                <a:spcPct val="100000"/>
              </a:lnSpc>
              <a:spcBef>
                <a:spcPts val="900"/>
              </a:spcBef>
            </a:pPr>
            <a:r>
              <a:rPr sz="1000" b="1" spc="100" dirty="0">
                <a:latin typeface="Calibri"/>
                <a:cs typeface="Calibri"/>
              </a:rPr>
              <a:t>OGOVARANJE </a:t>
            </a:r>
            <a:r>
              <a:rPr sz="1000" b="1" spc="45" dirty="0">
                <a:latin typeface="Calibri"/>
                <a:cs typeface="Calibri"/>
              </a:rPr>
              <a:t>I</a:t>
            </a:r>
            <a:r>
              <a:rPr sz="1000" b="1" spc="-100" dirty="0">
                <a:latin typeface="Calibri"/>
                <a:cs typeface="Calibri"/>
              </a:rPr>
              <a:t> </a:t>
            </a:r>
            <a:r>
              <a:rPr sz="1000" b="1" spc="65" dirty="0">
                <a:latin typeface="Calibri"/>
                <a:cs typeface="Calibri"/>
              </a:rPr>
              <a:t>KLEVETANJE</a:t>
            </a:r>
            <a:endParaRPr sz="1000" dirty="0">
              <a:latin typeface="Calibri"/>
              <a:cs typeface="Calibri"/>
            </a:endParaRPr>
          </a:p>
          <a:p>
            <a:pPr marL="12065" marR="114935" indent="-635" algn="ctr">
              <a:lnSpc>
                <a:spcPct val="133300"/>
              </a:lnSpc>
            </a:pPr>
            <a:r>
              <a:rPr sz="1000" spc="-25" dirty="0">
                <a:latin typeface="Calibri"/>
                <a:cs typeface="Calibri"/>
              </a:rPr>
              <a:t>Izmišljanje informacija </a:t>
            </a:r>
            <a:r>
              <a:rPr sz="1000" spc="-5" dirty="0">
                <a:latin typeface="Calibri"/>
                <a:cs typeface="Calibri"/>
              </a:rPr>
              <a:t>o </a:t>
            </a:r>
            <a:r>
              <a:rPr sz="1000" spc="-25" dirty="0">
                <a:latin typeface="Calibri"/>
                <a:cs typeface="Calibri"/>
              </a:rPr>
              <a:t>žrtvi </a:t>
            </a:r>
            <a:r>
              <a:rPr sz="1000" spc="-40" dirty="0">
                <a:latin typeface="Calibri"/>
                <a:cs typeface="Calibri"/>
              </a:rPr>
              <a:t>s </a:t>
            </a:r>
            <a:r>
              <a:rPr sz="1000" spc="-35" dirty="0">
                <a:latin typeface="Calibri"/>
                <a:cs typeface="Calibri"/>
              </a:rPr>
              <a:t>ciljem </a:t>
            </a:r>
            <a:r>
              <a:rPr sz="1000" spc="-25" dirty="0">
                <a:latin typeface="Calibri"/>
                <a:cs typeface="Calibri"/>
              </a:rPr>
              <a:t>povrede </a:t>
            </a:r>
            <a:r>
              <a:rPr sz="1000" spc="-15" dirty="0">
                <a:latin typeface="Calibri"/>
                <a:cs typeface="Calibri"/>
              </a:rPr>
              <a:t>osobe </a:t>
            </a:r>
            <a:r>
              <a:rPr sz="1000" spc="-70" dirty="0">
                <a:latin typeface="Calibri"/>
                <a:cs typeface="Calibri"/>
              </a:rPr>
              <a:t>te  </a:t>
            </a:r>
            <a:r>
              <a:rPr sz="1000" spc="-35" dirty="0">
                <a:latin typeface="Calibri"/>
                <a:cs typeface="Calibri"/>
              </a:rPr>
              <a:t>njihovo elektroničko </a:t>
            </a:r>
            <a:r>
              <a:rPr sz="1000" spc="-20" dirty="0">
                <a:latin typeface="Calibri"/>
                <a:cs typeface="Calibri"/>
              </a:rPr>
              <a:t>slanje </a:t>
            </a:r>
            <a:r>
              <a:rPr sz="1000" spc="-25" dirty="0">
                <a:latin typeface="Calibri"/>
                <a:cs typeface="Calibri"/>
              </a:rPr>
              <a:t>i </a:t>
            </a:r>
            <a:r>
              <a:rPr sz="1000" spc="-30" dirty="0">
                <a:latin typeface="Calibri"/>
                <a:cs typeface="Calibri"/>
              </a:rPr>
              <a:t>dijeljenje. Uključuje </a:t>
            </a:r>
            <a:r>
              <a:rPr sz="1000" spc="-25" dirty="0">
                <a:latin typeface="Calibri"/>
                <a:cs typeface="Calibri"/>
              </a:rPr>
              <a:t>stavljanje </a:t>
            </a:r>
            <a:r>
              <a:rPr sz="1000" spc="-30" dirty="0">
                <a:latin typeface="Calibri"/>
                <a:cs typeface="Calibri"/>
              </a:rPr>
              <a:t>slike  </a:t>
            </a:r>
            <a:r>
              <a:rPr sz="1000" dirty="0">
                <a:latin typeface="Calibri"/>
                <a:cs typeface="Calibri"/>
              </a:rPr>
              <a:t>lica </a:t>
            </a:r>
            <a:r>
              <a:rPr sz="1000" spc="-15" dirty="0">
                <a:latin typeface="Calibri"/>
                <a:cs typeface="Calibri"/>
              </a:rPr>
              <a:t>osobe </a:t>
            </a:r>
            <a:r>
              <a:rPr sz="1000" spc="-5" dirty="0">
                <a:latin typeface="Calibri"/>
                <a:cs typeface="Calibri"/>
              </a:rPr>
              <a:t>na </a:t>
            </a:r>
            <a:r>
              <a:rPr sz="1000" spc="-20" dirty="0">
                <a:latin typeface="Calibri"/>
                <a:cs typeface="Calibri"/>
              </a:rPr>
              <a:t>nepoznato </a:t>
            </a:r>
            <a:r>
              <a:rPr sz="1000" spc="5" dirty="0">
                <a:latin typeface="Calibri"/>
                <a:cs typeface="Calibri"/>
              </a:rPr>
              <a:t>golo </a:t>
            </a:r>
            <a:r>
              <a:rPr sz="1000" spc="-40" dirty="0">
                <a:latin typeface="Calibri"/>
                <a:cs typeface="Calibri"/>
              </a:rPr>
              <a:t>tjelo </a:t>
            </a:r>
            <a:r>
              <a:rPr sz="1000" spc="-25" dirty="0">
                <a:latin typeface="Calibri"/>
                <a:cs typeface="Calibri"/>
              </a:rPr>
              <a:t>i </a:t>
            </a:r>
            <a:r>
              <a:rPr sz="1000" spc="-30" dirty="0">
                <a:latin typeface="Calibri"/>
                <a:cs typeface="Calibri"/>
              </a:rPr>
              <a:t>dijeljenje </a:t>
            </a:r>
            <a:r>
              <a:rPr sz="1000" spc="-70" dirty="0">
                <a:latin typeface="Calibri"/>
                <a:cs typeface="Calibri"/>
              </a:rPr>
              <a:t>te </a:t>
            </a:r>
            <a:r>
              <a:rPr sz="1000" spc="-30" dirty="0">
                <a:latin typeface="Calibri"/>
                <a:cs typeface="Calibri"/>
              </a:rPr>
              <a:t>slike. </a:t>
            </a:r>
            <a:r>
              <a:rPr sz="1000" spc="5" dirty="0">
                <a:latin typeface="Calibri"/>
                <a:cs typeface="Calibri"/>
              </a:rPr>
              <a:t>Cilj  </a:t>
            </a:r>
            <a:r>
              <a:rPr sz="1000" spc="-30" dirty="0">
                <a:latin typeface="Calibri"/>
                <a:cs typeface="Calibri"/>
              </a:rPr>
              <a:t>ovih </a:t>
            </a:r>
            <a:r>
              <a:rPr sz="1000" spc="-25" dirty="0">
                <a:latin typeface="Calibri"/>
                <a:cs typeface="Calibri"/>
              </a:rPr>
              <a:t>radnji je </a:t>
            </a:r>
            <a:r>
              <a:rPr sz="1000" spc="-30" dirty="0">
                <a:latin typeface="Calibri"/>
                <a:cs typeface="Calibri"/>
              </a:rPr>
              <a:t>nanošenje </a:t>
            </a:r>
            <a:r>
              <a:rPr sz="1000" spc="-65" dirty="0">
                <a:latin typeface="Calibri"/>
                <a:cs typeface="Calibri"/>
              </a:rPr>
              <a:t>štete </a:t>
            </a:r>
            <a:r>
              <a:rPr sz="1000" spc="-30" dirty="0">
                <a:latin typeface="Calibri"/>
                <a:cs typeface="Calibri"/>
              </a:rPr>
              <a:t>žrtvinoj reputaciji </a:t>
            </a:r>
            <a:r>
              <a:rPr sz="1000" spc="-25" dirty="0">
                <a:latin typeface="Calibri"/>
                <a:cs typeface="Calibri"/>
              </a:rPr>
              <a:t>ili </a:t>
            </a:r>
            <a:r>
              <a:rPr sz="1000" spc="-35" dirty="0">
                <a:latin typeface="Calibri"/>
                <a:cs typeface="Calibri"/>
              </a:rPr>
              <a:t>uništavanje  </a:t>
            </a:r>
            <a:r>
              <a:rPr sz="1000" spc="-10" dirty="0">
                <a:latin typeface="Calibri"/>
                <a:cs typeface="Calibri"/>
              </a:rPr>
              <a:t>odnosa </a:t>
            </a:r>
            <a:r>
              <a:rPr sz="1000" spc="-40" dirty="0">
                <a:latin typeface="Calibri"/>
                <a:cs typeface="Calibri"/>
              </a:rPr>
              <a:t>s </a:t>
            </a:r>
            <a:r>
              <a:rPr sz="1000" spc="-35" dirty="0">
                <a:latin typeface="Calibri"/>
                <a:cs typeface="Calibri"/>
              </a:rPr>
              <a:t>drugim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osobama</a:t>
            </a:r>
            <a:endParaRPr sz="1000" dirty="0">
              <a:latin typeface="Calibri"/>
              <a:cs typeface="Calibri"/>
            </a:endParaRPr>
          </a:p>
          <a:p>
            <a:pPr marR="102235" algn="ctr">
              <a:lnSpc>
                <a:spcPct val="100000"/>
              </a:lnSpc>
              <a:spcBef>
                <a:spcPts val="900"/>
              </a:spcBef>
            </a:pPr>
            <a:r>
              <a:rPr sz="1000" b="1" spc="114" dirty="0">
                <a:latin typeface="Calibri"/>
                <a:cs typeface="Calibri"/>
              </a:rPr>
              <a:t>LAŽNO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65" dirty="0">
                <a:latin typeface="Calibri"/>
                <a:cs typeface="Calibri"/>
              </a:rPr>
              <a:t>PREDSTAVLJANJE</a:t>
            </a:r>
            <a:endParaRPr sz="1000" dirty="0">
              <a:latin typeface="Calibri"/>
              <a:cs typeface="Calibri"/>
            </a:endParaRPr>
          </a:p>
          <a:p>
            <a:pPr marL="335280" marR="437515" algn="ctr">
              <a:lnSpc>
                <a:spcPct val="133300"/>
              </a:lnSpc>
            </a:pPr>
            <a:r>
              <a:rPr sz="1000" spc="-20" dirty="0">
                <a:latin typeface="Calibri"/>
                <a:cs typeface="Calibri"/>
              </a:rPr>
              <a:t>Uzimanje </a:t>
            </a:r>
            <a:r>
              <a:rPr sz="1000" spc="-35" dirty="0">
                <a:latin typeface="Calibri"/>
                <a:cs typeface="Calibri"/>
              </a:rPr>
              <a:t>tuđeg </a:t>
            </a:r>
            <a:r>
              <a:rPr sz="1000" spc="-45" dirty="0">
                <a:latin typeface="Calibri"/>
                <a:cs typeface="Calibri"/>
              </a:rPr>
              <a:t>identiteta </a:t>
            </a:r>
            <a:r>
              <a:rPr sz="1000" spc="-25" dirty="0">
                <a:latin typeface="Calibri"/>
                <a:cs typeface="Calibri"/>
              </a:rPr>
              <a:t>i </a:t>
            </a:r>
            <a:r>
              <a:rPr sz="1000" spc="-20" dirty="0">
                <a:latin typeface="Calibri"/>
                <a:cs typeface="Calibri"/>
              </a:rPr>
              <a:t>slanje poruka </a:t>
            </a:r>
            <a:r>
              <a:rPr sz="1000" spc="-25" dirty="0">
                <a:latin typeface="Calibri"/>
                <a:cs typeface="Calibri"/>
              </a:rPr>
              <a:t>i drugih  </a:t>
            </a:r>
            <a:r>
              <a:rPr sz="1000" spc="5" dirty="0">
                <a:latin typeface="Calibri"/>
                <a:cs typeface="Calibri"/>
              </a:rPr>
              <a:t>sadržaja </a:t>
            </a:r>
            <a:r>
              <a:rPr sz="1000" spc="-60" dirty="0">
                <a:latin typeface="Calibri"/>
                <a:cs typeface="Calibri"/>
              </a:rPr>
              <a:t>u tuđe</a:t>
            </a:r>
            <a:r>
              <a:rPr sz="1000" spc="-105" dirty="0">
                <a:latin typeface="Calibri"/>
                <a:cs typeface="Calibri"/>
              </a:rPr>
              <a:t> </a:t>
            </a:r>
            <a:r>
              <a:rPr sz="1000" spc="-45" dirty="0">
                <a:latin typeface="Calibri"/>
                <a:cs typeface="Calibri"/>
              </a:rPr>
              <a:t>ime.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6483" y="288772"/>
            <a:ext cx="2558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ŠTO </a:t>
            </a:r>
            <a:r>
              <a:rPr spc="65" dirty="0"/>
              <a:t>JE </a:t>
            </a:r>
            <a:r>
              <a:rPr spc="90" dirty="0"/>
              <a:t>ELEKTRONIČKO</a:t>
            </a:r>
            <a:r>
              <a:rPr spc="-170" dirty="0"/>
              <a:t> </a:t>
            </a:r>
            <a:r>
              <a:rPr spc="85" dirty="0"/>
              <a:t>NASILJE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27400" y="287172"/>
            <a:ext cx="28797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METODE </a:t>
            </a:r>
            <a:r>
              <a:rPr sz="1400" b="1" spc="95" dirty="0">
                <a:solidFill>
                  <a:srgbClr val="FFFFFF"/>
                </a:solidFill>
                <a:latin typeface="Calibri"/>
                <a:cs typeface="Calibri"/>
              </a:rPr>
              <a:t>ELEKTRONIČKOG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Calibri"/>
                <a:cs typeface="Calibri"/>
              </a:rPr>
              <a:t>NASILJA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2603" y="5072707"/>
            <a:ext cx="2586355" cy="87630"/>
          </a:xfrm>
          <a:custGeom>
            <a:avLst/>
            <a:gdLst/>
            <a:ahLst/>
            <a:cxnLst/>
            <a:rect l="l" t="t" r="r" b="b"/>
            <a:pathLst>
              <a:path w="2586355" h="87629">
                <a:moveTo>
                  <a:pt x="2542336" y="0"/>
                </a:moveTo>
                <a:lnTo>
                  <a:pt x="43789" y="0"/>
                </a:lnTo>
                <a:lnTo>
                  <a:pt x="26746" y="3441"/>
                </a:lnTo>
                <a:lnTo>
                  <a:pt x="12827" y="12826"/>
                </a:lnTo>
                <a:lnTo>
                  <a:pt x="3441" y="26746"/>
                </a:lnTo>
                <a:lnTo>
                  <a:pt x="0" y="43789"/>
                </a:lnTo>
                <a:lnTo>
                  <a:pt x="3441" y="60840"/>
                </a:lnTo>
                <a:lnTo>
                  <a:pt x="12827" y="74763"/>
                </a:lnTo>
                <a:lnTo>
                  <a:pt x="26746" y="84150"/>
                </a:lnTo>
                <a:lnTo>
                  <a:pt x="43789" y="87591"/>
                </a:lnTo>
                <a:lnTo>
                  <a:pt x="2542336" y="87591"/>
                </a:lnTo>
                <a:lnTo>
                  <a:pt x="2559387" y="84150"/>
                </a:lnTo>
                <a:lnTo>
                  <a:pt x="2573310" y="74763"/>
                </a:lnTo>
                <a:lnTo>
                  <a:pt x="2582697" y="60840"/>
                </a:lnTo>
                <a:lnTo>
                  <a:pt x="2586139" y="43789"/>
                </a:lnTo>
                <a:lnTo>
                  <a:pt x="2582697" y="26746"/>
                </a:lnTo>
                <a:lnTo>
                  <a:pt x="2573310" y="12826"/>
                </a:lnTo>
                <a:lnTo>
                  <a:pt x="2559387" y="3441"/>
                </a:lnTo>
                <a:lnTo>
                  <a:pt x="2542336" y="0"/>
                </a:lnTo>
                <a:close/>
              </a:path>
            </a:pathLst>
          </a:custGeom>
          <a:solidFill>
            <a:srgbClr val="25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6200" y="5072707"/>
            <a:ext cx="1082675" cy="87630"/>
          </a:xfrm>
          <a:custGeom>
            <a:avLst/>
            <a:gdLst/>
            <a:ahLst/>
            <a:cxnLst/>
            <a:rect l="l" t="t" r="r" b="b"/>
            <a:pathLst>
              <a:path w="1082675" h="87629">
                <a:moveTo>
                  <a:pt x="1038745" y="0"/>
                </a:moveTo>
                <a:lnTo>
                  <a:pt x="43802" y="0"/>
                </a:lnTo>
                <a:lnTo>
                  <a:pt x="26751" y="3441"/>
                </a:lnTo>
                <a:lnTo>
                  <a:pt x="12828" y="12826"/>
                </a:lnTo>
                <a:lnTo>
                  <a:pt x="3441" y="26746"/>
                </a:lnTo>
                <a:lnTo>
                  <a:pt x="0" y="43789"/>
                </a:lnTo>
                <a:lnTo>
                  <a:pt x="3441" y="60840"/>
                </a:lnTo>
                <a:lnTo>
                  <a:pt x="12828" y="74763"/>
                </a:lnTo>
                <a:lnTo>
                  <a:pt x="26751" y="84150"/>
                </a:lnTo>
                <a:lnTo>
                  <a:pt x="43802" y="87591"/>
                </a:lnTo>
                <a:lnTo>
                  <a:pt x="1038745" y="87591"/>
                </a:lnTo>
                <a:lnTo>
                  <a:pt x="1055789" y="84150"/>
                </a:lnTo>
                <a:lnTo>
                  <a:pt x="1069708" y="74763"/>
                </a:lnTo>
                <a:lnTo>
                  <a:pt x="1079093" y="60840"/>
                </a:lnTo>
                <a:lnTo>
                  <a:pt x="1082535" y="43789"/>
                </a:lnTo>
                <a:lnTo>
                  <a:pt x="1079093" y="26746"/>
                </a:lnTo>
                <a:lnTo>
                  <a:pt x="1069708" y="12826"/>
                </a:lnTo>
                <a:lnTo>
                  <a:pt x="1055789" y="3441"/>
                </a:lnTo>
                <a:lnTo>
                  <a:pt x="1038745" y="0"/>
                </a:lnTo>
                <a:close/>
              </a:path>
            </a:pathLst>
          </a:custGeom>
          <a:solidFill>
            <a:srgbClr val="1B75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9262" y="5110572"/>
            <a:ext cx="135255" cy="23495"/>
          </a:xfrm>
          <a:custGeom>
            <a:avLst/>
            <a:gdLst/>
            <a:ahLst/>
            <a:cxnLst/>
            <a:rect l="l" t="t" r="r" b="b"/>
            <a:pathLst>
              <a:path w="135255" h="23495">
                <a:moveTo>
                  <a:pt x="129692" y="0"/>
                </a:moveTo>
                <a:lnTo>
                  <a:pt x="5194" y="0"/>
                </a:lnTo>
                <a:lnTo>
                  <a:pt x="0" y="5207"/>
                </a:lnTo>
                <a:lnTo>
                  <a:pt x="0" y="18059"/>
                </a:lnTo>
                <a:lnTo>
                  <a:pt x="5194" y="23266"/>
                </a:lnTo>
                <a:lnTo>
                  <a:pt x="129692" y="23266"/>
                </a:lnTo>
                <a:lnTo>
                  <a:pt x="134899" y="18059"/>
                </a:lnTo>
                <a:lnTo>
                  <a:pt x="134899" y="5207"/>
                </a:lnTo>
                <a:close/>
              </a:path>
            </a:pathLst>
          </a:custGeom>
          <a:solidFill>
            <a:srgbClr val="23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3403" y="5110274"/>
            <a:ext cx="135255" cy="23495"/>
          </a:xfrm>
          <a:custGeom>
            <a:avLst/>
            <a:gdLst/>
            <a:ahLst/>
            <a:cxnLst/>
            <a:rect l="l" t="t" r="r" b="b"/>
            <a:pathLst>
              <a:path w="135255" h="23495">
                <a:moveTo>
                  <a:pt x="129705" y="0"/>
                </a:moveTo>
                <a:lnTo>
                  <a:pt x="5206" y="0"/>
                </a:lnTo>
                <a:lnTo>
                  <a:pt x="0" y="5207"/>
                </a:lnTo>
                <a:lnTo>
                  <a:pt x="0" y="18046"/>
                </a:lnTo>
                <a:lnTo>
                  <a:pt x="5206" y="23253"/>
                </a:lnTo>
                <a:lnTo>
                  <a:pt x="129705" y="23253"/>
                </a:lnTo>
                <a:lnTo>
                  <a:pt x="134912" y="18046"/>
                </a:lnTo>
                <a:lnTo>
                  <a:pt x="134912" y="5207"/>
                </a:lnTo>
                <a:close/>
              </a:path>
            </a:pathLst>
          </a:custGeom>
          <a:solidFill>
            <a:srgbClr val="23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0245" y="4072403"/>
            <a:ext cx="823594" cy="823594"/>
          </a:xfrm>
          <a:custGeom>
            <a:avLst/>
            <a:gdLst/>
            <a:ahLst/>
            <a:cxnLst/>
            <a:rect l="l" t="t" r="r" b="b"/>
            <a:pathLst>
              <a:path w="823594" h="823595">
                <a:moveTo>
                  <a:pt x="422706" y="0"/>
                </a:moveTo>
                <a:lnTo>
                  <a:pt x="374613" y="1496"/>
                </a:lnTo>
                <a:lnTo>
                  <a:pt x="328006" y="8369"/>
                </a:lnTo>
                <a:lnTo>
                  <a:pt x="283201" y="20320"/>
                </a:lnTo>
                <a:lnTo>
                  <a:pt x="240515" y="37046"/>
                </a:lnTo>
                <a:lnTo>
                  <a:pt x="200266" y="58247"/>
                </a:lnTo>
                <a:lnTo>
                  <a:pt x="162771" y="83623"/>
                </a:lnTo>
                <a:lnTo>
                  <a:pt x="128347" y="112872"/>
                </a:lnTo>
                <a:lnTo>
                  <a:pt x="97311" y="145695"/>
                </a:lnTo>
                <a:lnTo>
                  <a:pt x="69980" y="181790"/>
                </a:lnTo>
                <a:lnTo>
                  <a:pt x="46671" y="220856"/>
                </a:lnTo>
                <a:lnTo>
                  <a:pt x="27702" y="262594"/>
                </a:lnTo>
                <a:lnTo>
                  <a:pt x="13388" y="306701"/>
                </a:lnTo>
                <a:lnTo>
                  <a:pt x="4049" y="352878"/>
                </a:lnTo>
                <a:lnTo>
                  <a:pt x="0" y="400824"/>
                </a:lnTo>
                <a:lnTo>
                  <a:pt x="1493" y="448917"/>
                </a:lnTo>
                <a:lnTo>
                  <a:pt x="8365" y="495525"/>
                </a:lnTo>
                <a:lnTo>
                  <a:pt x="20313" y="540331"/>
                </a:lnTo>
                <a:lnTo>
                  <a:pt x="37038" y="583017"/>
                </a:lnTo>
                <a:lnTo>
                  <a:pt x="58238" y="623267"/>
                </a:lnTo>
                <a:lnTo>
                  <a:pt x="83613" y="660762"/>
                </a:lnTo>
                <a:lnTo>
                  <a:pt x="112863" y="695186"/>
                </a:lnTo>
                <a:lnTo>
                  <a:pt x="145686" y="726222"/>
                </a:lnTo>
                <a:lnTo>
                  <a:pt x="181781" y="753553"/>
                </a:lnTo>
                <a:lnTo>
                  <a:pt x="220849" y="776860"/>
                </a:lnTo>
                <a:lnTo>
                  <a:pt x="262587" y="795828"/>
                </a:lnTo>
                <a:lnTo>
                  <a:pt x="306697" y="810138"/>
                </a:lnTo>
                <a:lnTo>
                  <a:pt x="352876" y="819474"/>
                </a:lnTo>
                <a:lnTo>
                  <a:pt x="400824" y="823518"/>
                </a:lnTo>
                <a:lnTo>
                  <a:pt x="448917" y="822025"/>
                </a:lnTo>
                <a:lnTo>
                  <a:pt x="495525" y="815153"/>
                </a:lnTo>
                <a:lnTo>
                  <a:pt x="540330" y="803205"/>
                </a:lnTo>
                <a:lnTo>
                  <a:pt x="583015" y="786480"/>
                </a:lnTo>
                <a:lnTo>
                  <a:pt x="623263" y="765280"/>
                </a:lnTo>
                <a:lnTo>
                  <a:pt x="660758" y="739905"/>
                </a:lnTo>
                <a:lnTo>
                  <a:pt x="695182" y="710657"/>
                </a:lnTo>
                <a:lnTo>
                  <a:pt x="726217" y="677835"/>
                </a:lnTo>
                <a:lnTo>
                  <a:pt x="753547" y="641740"/>
                </a:lnTo>
                <a:lnTo>
                  <a:pt x="776855" y="602674"/>
                </a:lnTo>
                <a:lnTo>
                  <a:pt x="795823" y="560937"/>
                </a:lnTo>
                <a:lnTo>
                  <a:pt x="810134" y="516829"/>
                </a:lnTo>
                <a:lnTo>
                  <a:pt x="819472" y="470652"/>
                </a:lnTo>
                <a:lnTo>
                  <a:pt x="823518" y="422706"/>
                </a:lnTo>
                <a:lnTo>
                  <a:pt x="822022" y="374613"/>
                </a:lnTo>
                <a:lnTo>
                  <a:pt x="815149" y="328006"/>
                </a:lnTo>
                <a:lnTo>
                  <a:pt x="803198" y="283201"/>
                </a:lnTo>
                <a:lnTo>
                  <a:pt x="786472" y="240515"/>
                </a:lnTo>
                <a:lnTo>
                  <a:pt x="765271" y="200266"/>
                </a:lnTo>
                <a:lnTo>
                  <a:pt x="739896" y="162771"/>
                </a:lnTo>
                <a:lnTo>
                  <a:pt x="710647" y="128347"/>
                </a:lnTo>
                <a:lnTo>
                  <a:pt x="677825" y="97311"/>
                </a:lnTo>
                <a:lnTo>
                  <a:pt x="641731" y="69980"/>
                </a:lnTo>
                <a:lnTo>
                  <a:pt x="602666" y="46671"/>
                </a:lnTo>
                <a:lnTo>
                  <a:pt x="560930" y="27702"/>
                </a:lnTo>
                <a:lnTo>
                  <a:pt x="516824" y="13388"/>
                </a:lnTo>
                <a:lnTo>
                  <a:pt x="470650" y="4049"/>
                </a:lnTo>
                <a:lnTo>
                  <a:pt x="422706" y="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9149" y="4138464"/>
            <a:ext cx="765175" cy="757555"/>
          </a:xfrm>
          <a:custGeom>
            <a:avLst/>
            <a:gdLst/>
            <a:ahLst/>
            <a:cxnLst/>
            <a:rect l="l" t="t" r="r" b="b"/>
            <a:pathLst>
              <a:path w="765175" h="757554">
                <a:moveTo>
                  <a:pt x="577621" y="0"/>
                </a:moveTo>
                <a:lnTo>
                  <a:pt x="599048" y="40403"/>
                </a:lnTo>
                <a:lnTo>
                  <a:pt x="615956" y="83279"/>
                </a:lnTo>
                <a:lnTo>
                  <a:pt x="628040" y="128304"/>
                </a:lnTo>
                <a:lnTo>
                  <a:pt x="634994" y="175154"/>
                </a:lnTo>
                <a:lnTo>
                  <a:pt x="636511" y="223507"/>
                </a:lnTo>
                <a:lnTo>
                  <a:pt x="632464" y="271453"/>
                </a:lnTo>
                <a:lnTo>
                  <a:pt x="623127" y="317630"/>
                </a:lnTo>
                <a:lnTo>
                  <a:pt x="608815" y="361737"/>
                </a:lnTo>
                <a:lnTo>
                  <a:pt x="589847" y="403474"/>
                </a:lnTo>
                <a:lnTo>
                  <a:pt x="566540" y="442541"/>
                </a:lnTo>
                <a:lnTo>
                  <a:pt x="539210" y="478635"/>
                </a:lnTo>
                <a:lnTo>
                  <a:pt x="508174" y="511457"/>
                </a:lnTo>
                <a:lnTo>
                  <a:pt x="473751" y="540706"/>
                </a:lnTo>
                <a:lnTo>
                  <a:pt x="436256" y="566081"/>
                </a:lnTo>
                <a:lnTo>
                  <a:pt x="396007" y="587281"/>
                </a:lnTo>
                <a:lnTo>
                  <a:pt x="353322" y="604005"/>
                </a:lnTo>
                <a:lnTo>
                  <a:pt x="308517" y="615954"/>
                </a:lnTo>
                <a:lnTo>
                  <a:pt x="261910" y="622825"/>
                </a:lnTo>
                <a:lnTo>
                  <a:pt x="213817" y="624319"/>
                </a:lnTo>
                <a:lnTo>
                  <a:pt x="167169" y="620456"/>
                </a:lnTo>
                <a:lnTo>
                  <a:pt x="122187" y="611578"/>
                </a:lnTo>
                <a:lnTo>
                  <a:pt x="79148" y="597979"/>
                </a:lnTo>
                <a:lnTo>
                  <a:pt x="38326" y="579953"/>
                </a:lnTo>
                <a:lnTo>
                  <a:pt x="0" y="557796"/>
                </a:lnTo>
                <a:lnTo>
                  <a:pt x="28853" y="599552"/>
                </a:lnTo>
                <a:lnTo>
                  <a:pt x="62522" y="637388"/>
                </a:lnTo>
                <a:lnTo>
                  <a:pt x="100584" y="670854"/>
                </a:lnTo>
                <a:lnTo>
                  <a:pt x="142614" y="699504"/>
                </a:lnTo>
                <a:lnTo>
                  <a:pt x="188187" y="722890"/>
                </a:lnTo>
                <a:lnTo>
                  <a:pt x="236879" y="740564"/>
                </a:lnTo>
                <a:lnTo>
                  <a:pt x="288265" y="752077"/>
                </a:lnTo>
                <a:lnTo>
                  <a:pt x="341922" y="756983"/>
                </a:lnTo>
                <a:lnTo>
                  <a:pt x="390017" y="755487"/>
                </a:lnTo>
                <a:lnTo>
                  <a:pt x="436627" y="748613"/>
                </a:lnTo>
                <a:lnTo>
                  <a:pt x="481434" y="736663"/>
                </a:lnTo>
                <a:lnTo>
                  <a:pt x="524120" y="719937"/>
                </a:lnTo>
                <a:lnTo>
                  <a:pt x="564370" y="698736"/>
                </a:lnTo>
                <a:lnTo>
                  <a:pt x="601866" y="673360"/>
                </a:lnTo>
                <a:lnTo>
                  <a:pt x="636290" y="644110"/>
                </a:lnTo>
                <a:lnTo>
                  <a:pt x="667326" y="611288"/>
                </a:lnTo>
                <a:lnTo>
                  <a:pt x="694657" y="575193"/>
                </a:lnTo>
                <a:lnTo>
                  <a:pt x="717965" y="536126"/>
                </a:lnTo>
                <a:lnTo>
                  <a:pt x="736933" y="494389"/>
                </a:lnTo>
                <a:lnTo>
                  <a:pt x="751244" y="450281"/>
                </a:lnTo>
                <a:lnTo>
                  <a:pt x="760582" y="404104"/>
                </a:lnTo>
                <a:lnTo>
                  <a:pt x="764628" y="356158"/>
                </a:lnTo>
                <a:lnTo>
                  <a:pt x="763067" y="307341"/>
                </a:lnTo>
                <a:lnTo>
                  <a:pt x="755966" y="260061"/>
                </a:lnTo>
                <a:lnTo>
                  <a:pt x="743642" y="214649"/>
                </a:lnTo>
                <a:lnTo>
                  <a:pt x="726409" y="171438"/>
                </a:lnTo>
                <a:lnTo>
                  <a:pt x="704581" y="130759"/>
                </a:lnTo>
                <a:lnTo>
                  <a:pt x="678473" y="92944"/>
                </a:lnTo>
                <a:lnTo>
                  <a:pt x="648401" y="58324"/>
                </a:lnTo>
                <a:lnTo>
                  <a:pt x="614679" y="27232"/>
                </a:lnTo>
                <a:lnTo>
                  <a:pt x="577621" y="0"/>
                </a:lnTo>
                <a:close/>
              </a:path>
            </a:pathLst>
          </a:custGeom>
          <a:solidFill>
            <a:srgbClr val="CB1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7733" y="4102770"/>
            <a:ext cx="719455" cy="607695"/>
          </a:xfrm>
          <a:custGeom>
            <a:avLst/>
            <a:gdLst/>
            <a:ahLst/>
            <a:cxnLst/>
            <a:rect l="l" t="t" r="r" b="b"/>
            <a:pathLst>
              <a:path w="719455" h="607695">
                <a:moveTo>
                  <a:pt x="392455" y="0"/>
                </a:moveTo>
                <a:lnTo>
                  <a:pt x="344421" y="1703"/>
                </a:lnTo>
                <a:lnTo>
                  <a:pt x="298013" y="9173"/>
                </a:lnTo>
                <a:lnTo>
                  <a:pt x="253599" y="22059"/>
                </a:lnTo>
                <a:lnTo>
                  <a:pt x="211545" y="40013"/>
                </a:lnTo>
                <a:lnTo>
                  <a:pt x="172221" y="62687"/>
                </a:lnTo>
                <a:lnTo>
                  <a:pt x="135993" y="89732"/>
                </a:lnTo>
                <a:lnTo>
                  <a:pt x="103230" y="120798"/>
                </a:lnTo>
                <a:lnTo>
                  <a:pt x="74299" y="155537"/>
                </a:lnTo>
                <a:lnTo>
                  <a:pt x="49568" y="193601"/>
                </a:lnTo>
                <a:lnTo>
                  <a:pt x="29405" y="234640"/>
                </a:lnTo>
                <a:lnTo>
                  <a:pt x="14177" y="278306"/>
                </a:lnTo>
                <a:lnTo>
                  <a:pt x="4253" y="324249"/>
                </a:lnTo>
                <a:lnTo>
                  <a:pt x="0" y="372122"/>
                </a:lnTo>
                <a:lnTo>
                  <a:pt x="2095" y="423947"/>
                </a:lnTo>
                <a:lnTo>
                  <a:pt x="10890" y="473834"/>
                </a:lnTo>
                <a:lnTo>
                  <a:pt x="25944" y="521324"/>
                </a:lnTo>
                <a:lnTo>
                  <a:pt x="46815" y="565954"/>
                </a:lnTo>
                <a:lnTo>
                  <a:pt x="73063" y="607263"/>
                </a:lnTo>
                <a:lnTo>
                  <a:pt x="52653" y="563015"/>
                </a:lnTo>
                <a:lnTo>
                  <a:pt x="37942" y="515988"/>
                </a:lnTo>
                <a:lnTo>
                  <a:pt x="29359" y="466627"/>
                </a:lnTo>
                <a:lnTo>
                  <a:pt x="27330" y="415378"/>
                </a:lnTo>
                <a:lnTo>
                  <a:pt x="31581" y="367506"/>
                </a:lnTo>
                <a:lnTo>
                  <a:pt x="41503" y="321562"/>
                </a:lnTo>
                <a:lnTo>
                  <a:pt x="56729" y="277896"/>
                </a:lnTo>
                <a:lnTo>
                  <a:pt x="76890" y="236857"/>
                </a:lnTo>
                <a:lnTo>
                  <a:pt x="101620" y="198794"/>
                </a:lnTo>
                <a:lnTo>
                  <a:pt x="130550" y="164054"/>
                </a:lnTo>
                <a:lnTo>
                  <a:pt x="163312" y="132988"/>
                </a:lnTo>
                <a:lnTo>
                  <a:pt x="199539" y="105944"/>
                </a:lnTo>
                <a:lnTo>
                  <a:pt x="238863" y="83270"/>
                </a:lnTo>
                <a:lnTo>
                  <a:pt x="280916" y="65315"/>
                </a:lnTo>
                <a:lnTo>
                  <a:pt x="325331" y="52429"/>
                </a:lnTo>
                <a:lnTo>
                  <a:pt x="371739" y="44959"/>
                </a:lnTo>
                <a:lnTo>
                  <a:pt x="419773" y="43256"/>
                </a:lnTo>
                <a:lnTo>
                  <a:pt x="471655" y="48140"/>
                </a:lnTo>
                <a:lnTo>
                  <a:pt x="521228" y="59672"/>
                </a:lnTo>
                <a:lnTo>
                  <a:pt x="568046" y="77380"/>
                </a:lnTo>
                <a:lnTo>
                  <a:pt x="611663" y="100793"/>
                </a:lnTo>
                <a:lnTo>
                  <a:pt x="651633" y="129441"/>
                </a:lnTo>
                <a:lnTo>
                  <a:pt x="687509" y="162853"/>
                </a:lnTo>
                <a:lnTo>
                  <a:pt x="718845" y="200558"/>
                </a:lnTo>
                <a:lnTo>
                  <a:pt x="692556" y="158687"/>
                </a:lnTo>
                <a:lnTo>
                  <a:pt x="661215" y="120661"/>
                </a:lnTo>
                <a:lnTo>
                  <a:pt x="625276" y="86958"/>
                </a:lnTo>
                <a:lnTo>
                  <a:pt x="585192" y="58054"/>
                </a:lnTo>
                <a:lnTo>
                  <a:pt x="541414" y="34429"/>
                </a:lnTo>
                <a:lnTo>
                  <a:pt x="494397" y="16560"/>
                </a:lnTo>
                <a:lnTo>
                  <a:pt x="444593" y="4924"/>
                </a:lnTo>
                <a:lnTo>
                  <a:pt x="392455" y="0"/>
                </a:lnTo>
                <a:close/>
              </a:path>
            </a:pathLst>
          </a:custGeom>
          <a:solidFill>
            <a:srgbClr val="DB5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72013" y="4352377"/>
            <a:ext cx="60960" cy="102870"/>
          </a:xfrm>
          <a:custGeom>
            <a:avLst/>
            <a:gdLst/>
            <a:ahLst/>
            <a:cxnLst/>
            <a:rect l="l" t="t" r="r" b="b"/>
            <a:pathLst>
              <a:path w="60960" h="102870">
                <a:moveTo>
                  <a:pt x="31699" y="0"/>
                </a:moveTo>
                <a:lnTo>
                  <a:pt x="19777" y="3704"/>
                </a:lnTo>
                <a:lnTo>
                  <a:pt x="9839" y="14406"/>
                </a:lnTo>
                <a:lnTo>
                  <a:pt x="2906" y="30487"/>
                </a:lnTo>
                <a:lnTo>
                  <a:pt x="0" y="50330"/>
                </a:lnTo>
                <a:lnTo>
                  <a:pt x="1851" y="70299"/>
                </a:lnTo>
                <a:lnTo>
                  <a:pt x="7923" y="86726"/>
                </a:lnTo>
                <a:lnTo>
                  <a:pt x="17278" y="97941"/>
                </a:lnTo>
                <a:lnTo>
                  <a:pt x="28981" y="102273"/>
                </a:lnTo>
                <a:lnTo>
                  <a:pt x="40893" y="98568"/>
                </a:lnTo>
                <a:lnTo>
                  <a:pt x="50825" y="87866"/>
                </a:lnTo>
                <a:lnTo>
                  <a:pt x="57756" y="71785"/>
                </a:lnTo>
                <a:lnTo>
                  <a:pt x="60667" y="51943"/>
                </a:lnTo>
                <a:lnTo>
                  <a:pt x="58818" y="31971"/>
                </a:lnTo>
                <a:lnTo>
                  <a:pt x="52751" y="15541"/>
                </a:lnTo>
                <a:lnTo>
                  <a:pt x="43399" y="4326"/>
                </a:lnTo>
                <a:lnTo>
                  <a:pt x="31699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75398" y="4360439"/>
            <a:ext cx="60960" cy="102870"/>
          </a:xfrm>
          <a:custGeom>
            <a:avLst/>
            <a:gdLst/>
            <a:ahLst/>
            <a:cxnLst/>
            <a:rect l="l" t="t" r="r" b="b"/>
            <a:pathLst>
              <a:path w="60960" h="102870">
                <a:moveTo>
                  <a:pt x="31699" y="0"/>
                </a:moveTo>
                <a:lnTo>
                  <a:pt x="19779" y="3704"/>
                </a:lnTo>
                <a:lnTo>
                  <a:pt x="9844" y="14406"/>
                </a:lnTo>
                <a:lnTo>
                  <a:pt x="2911" y="30487"/>
                </a:lnTo>
                <a:lnTo>
                  <a:pt x="0" y="50330"/>
                </a:lnTo>
                <a:lnTo>
                  <a:pt x="1856" y="70299"/>
                </a:lnTo>
                <a:lnTo>
                  <a:pt x="7927" y="86726"/>
                </a:lnTo>
                <a:lnTo>
                  <a:pt x="17280" y="97941"/>
                </a:lnTo>
                <a:lnTo>
                  <a:pt x="28981" y="102273"/>
                </a:lnTo>
                <a:lnTo>
                  <a:pt x="40894" y="98568"/>
                </a:lnTo>
                <a:lnTo>
                  <a:pt x="50826" y="87866"/>
                </a:lnTo>
                <a:lnTo>
                  <a:pt x="57761" y="71785"/>
                </a:lnTo>
                <a:lnTo>
                  <a:pt x="60680" y="51943"/>
                </a:lnTo>
                <a:lnTo>
                  <a:pt x="58824" y="31973"/>
                </a:lnTo>
                <a:lnTo>
                  <a:pt x="52752" y="15546"/>
                </a:lnTo>
                <a:lnTo>
                  <a:pt x="43399" y="4331"/>
                </a:lnTo>
                <a:lnTo>
                  <a:pt x="31699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6112" y="4522618"/>
            <a:ext cx="382905" cy="153670"/>
          </a:xfrm>
          <a:custGeom>
            <a:avLst/>
            <a:gdLst/>
            <a:ahLst/>
            <a:cxnLst/>
            <a:rect l="l" t="t" r="r" b="b"/>
            <a:pathLst>
              <a:path w="382905" h="153670">
                <a:moveTo>
                  <a:pt x="194129" y="0"/>
                </a:moveTo>
                <a:lnTo>
                  <a:pt x="144406" y="4668"/>
                </a:lnTo>
                <a:lnTo>
                  <a:pt x="98736" y="20485"/>
                </a:lnTo>
                <a:lnTo>
                  <a:pt x="58586" y="46055"/>
                </a:lnTo>
                <a:lnTo>
                  <a:pt x="25425" y="79981"/>
                </a:lnTo>
                <a:lnTo>
                  <a:pt x="720" y="120865"/>
                </a:lnTo>
                <a:lnTo>
                  <a:pt x="0" y="130324"/>
                </a:lnTo>
                <a:lnTo>
                  <a:pt x="5156" y="137375"/>
                </a:lnTo>
                <a:lnTo>
                  <a:pt x="13479" y="140064"/>
                </a:lnTo>
                <a:lnTo>
                  <a:pt x="22259" y="136436"/>
                </a:lnTo>
                <a:lnTo>
                  <a:pt x="45321" y="116989"/>
                </a:lnTo>
                <a:lnTo>
                  <a:pt x="73009" y="97918"/>
                </a:lnTo>
                <a:lnTo>
                  <a:pt x="104888" y="81296"/>
                </a:lnTo>
                <a:lnTo>
                  <a:pt x="140522" y="69195"/>
                </a:lnTo>
                <a:lnTo>
                  <a:pt x="179477" y="63687"/>
                </a:lnTo>
                <a:lnTo>
                  <a:pt x="221317" y="66844"/>
                </a:lnTo>
                <a:lnTo>
                  <a:pt x="265608" y="80740"/>
                </a:lnTo>
                <a:lnTo>
                  <a:pt x="311914" y="107446"/>
                </a:lnTo>
                <a:lnTo>
                  <a:pt x="359800" y="149034"/>
                </a:lnTo>
                <a:lnTo>
                  <a:pt x="368394" y="153225"/>
                </a:lnTo>
                <a:lnTo>
                  <a:pt x="376848" y="151088"/>
                </a:lnTo>
                <a:lnTo>
                  <a:pt x="382405" y="144366"/>
                </a:lnTo>
                <a:lnTo>
                  <a:pt x="382304" y="134797"/>
                </a:lnTo>
                <a:lnTo>
                  <a:pt x="360165" y="91499"/>
                </a:lnTo>
                <a:lnTo>
                  <a:pt x="328815" y="54823"/>
                </a:lnTo>
                <a:lnTo>
                  <a:pt x="289717" y="26317"/>
                </a:lnTo>
                <a:lnTo>
                  <a:pt x="244334" y="7526"/>
                </a:lnTo>
                <a:lnTo>
                  <a:pt x="194129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1735" y="4240042"/>
            <a:ext cx="118110" cy="121920"/>
          </a:xfrm>
          <a:custGeom>
            <a:avLst/>
            <a:gdLst/>
            <a:ahLst/>
            <a:cxnLst/>
            <a:rect l="l" t="t" r="r" b="b"/>
            <a:pathLst>
              <a:path w="118110" h="121920">
                <a:moveTo>
                  <a:pt x="28333" y="0"/>
                </a:moveTo>
                <a:lnTo>
                  <a:pt x="0" y="26873"/>
                </a:lnTo>
                <a:lnTo>
                  <a:pt x="89687" y="121450"/>
                </a:lnTo>
                <a:lnTo>
                  <a:pt x="118021" y="94576"/>
                </a:lnTo>
                <a:lnTo>
                  <a:pt x="28333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2116" y="4248460"/>
            <a:ext cx="121920" cy="118110"/>
          </a:xfrm>
          <a:custGeom>
            <a:avLst/>
            <a:gdLst/>
            <a:ahLst/>
            <a:cxnLst/>
            <a:rect l="l" t="t" r="r" b="b"/>
            <a:pathLst>
              <a:path w="121919" h="118110">
                <a:moveTo>
                  <a:pt x="94564" y="0"/>
                </a:moveTo>
                <a:lnTo>
                  <a:pt x="0" y="89674"/>
                </a:lnTo>
                <a:lnTo>
                  <a:pt x="26873" y="118021"/>
                </a:lnTo>
                <a:lnTo>
                  <a:pt x="121437" y="28333"/>
                </a:lnTo>
                <a:lnTo>
                  <a:pt x="94564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54746" y="3463222"/>
            <a:ext cx="852709" cy="1627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9535" y="4042551"/>
            <a:ext cx="468630" cy="468630"/>
          </a:xfrm>
          <a:custGeom>
            <a:avLst/>
            <a:gdLst/>
            <a:ahLst/>
            <a:cxnLst/>
            <a:rect l="l" t="t" r="r" b="b"/>
            <a:pathLst>
              <a:path w="468629" h="468629">
                <a:moveTo>
                  <a:pt x="234035" y="0"/>
                </a:moveTo>
                <a:lnTo>
                  <a:pt x="186929" y="4762"/>
                </a:lnTo>
                <a:lnTo>
                  <a:pt x="143026" y="18416"/>
                </a:lnTo>
                <a:lnTo>
                  <a:pt x="103276" y="40015"/>
                </a:lnTo>
                <a:lnTo>
                  <a:pt x="68626" y="68610"/>
                </a:lnTo>
                <a:lnTo>
                  <a:pt x="40024" y="103252"/>
                </a:lnTo>
                <a:lnTo>
                  <a:pt x="18421" y="142994"/>
                </a:lnTo>
                <a:lnTo>
                  <a:pt x="4763" y="186888"/>
                </a:lnTo>
                <a:lnTo>
                  <a:pt x="0" y="233984"/>
                </a:lnTo>
                <a:lnTo>
                  <a:pt x="503" y="249459"/>
                </a:lnTo>
                <a:lnTo>
                  <a:pt x="8000" y="294995"/>
                </a:lnTo>
                <a:lnTo>
                  <a:pt x="23538" y="336325"/>
                </a:lnTo>
                <a:lnTo>
                  <a:pt x="59513" y="389838"/>
                </a:lnTo>
                <a:lnTo>
                  <a:pt x="95878" y="422768"/>
                </a:lnTo>
                <a:lnTo>
                  <a:pt x="138063" y="447341"/>
                </a:lnTo>
                <a:lnTo>
                  <a:pt x="184603" y="462709"/>
                </a:lnTo>
                <a:lnTo>
                  <a:pt x="234035" y="468020"/>
                </a:lnTo>
                <a:lnTo>
                  <a:pt x="285557" y="462279"/>
                </a:lnTo>
                <a:lnTo>
                  <a:pt x="333481" y="445804"/>
                </a:lnTo>
                <a:lnTo>
                  <a:pt x="376340" y="419722"/>
                </a:lnTo>
                <a:lnTo>
                  <a:pt x="412669" y="385156"/>
                </a:lnTo>
                <a:lnTo>
                  <a:pt x="441000" y="343231"/>
                </a:lnTo>
                <a:lnTo>
                  <a:pt x="459866" y="295071"/>
                </a:lnTo>
                <a:lnTo>
                  <a:pt x="467690" y="247954"/>
                </a:lnTo>
                <a:lnTo>
                  <a:pt x="468020" y="241071"/>
                </a:lnTo>
                <a:lnTo>
                  <a:pt x="468020" y="233984"/>
                </a:lnTo>
                <a:lnTo>
                  <a:pt x="463258" y="186888"/>
                </a:lnTo>
                <a:lnTo>
                  <a:pt x="449603" y="142994"/>
                </a:lnTo>
                <a:lnTo>
                  <a:pt x="428004" y="103252"/>
                </a:lnTo>
                <a:lnTo>
                  <a:pt x="399410" y="68610"/>
                </a:lnTo>
                <a:lnTo>
                  <a:pt x="364767" y="40015"/>
                </a:lnTo>
                <a:lnTo>
                  <a:pt x="325025" y="18416"/>
                </a:lnTo>
                <a:lnTo>
                  <a:pt x="281132" y="4762"/>
                </a:lnTo>
                <a:lnTo>
                  <a:pt x="234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97191" y="4030216"/>
            <a:ext cx="492759" cy="492759"/>
          </a:xfrm>
          <a:custGeom>
            <a:avLst/>
            <a:gdLst/>
            <a:ahLst/>
            <a:cxnLst/>
            <a:rect l="l" t="t" r="r" b="b"/>
            <a:pathLst>
              <a:path w="492760" h="492760">
                <a:moveTo>
                  <a:pt x="246379" y="0"/>
                </a:moveTo>
                <a:lnTo>
                  <a:pt x="196789" y="5012"/>
                </a:lnTo>
                <a:lnTo>
                  <a:pt x="150570" y="19386"/>
                </a:lnTo>
                <a:lnTo>
                  <a:pt x="108723" y="42123"/>
                </a:lnTo>
                <a:lnTo>
                  <a:pt x="72245" y="72224"/>
                </a:lnTo>
                <a:lnTo>
                  <a:pt x="42135" y="108694"/>
                </a:lnTo>
                <a:lnTo>
                  <a:pt x="19392" y="150533"/>
                </a:lnTo>
                <a:lnTo>
                  <a:pt x="5014" y="196744"/>
                </a:lnTo>
                <a:lnTo>
                  <a:pt x="0" y="246329"/>
                </a:lnTo>
                <a:lnTo>
                  <a:pt x="529" y="262606"/>
                </a:lnTo>
                <a:lnTo>
                  <a:pt x="8439" y="310553"/>
                </a:lnTo>
                <a:lnTo>
                  <a:pt x="24779" y="354059"/>
                </a:lnTo>
                <a:lnTo>
                  <a:pt x="62653" y="410395"/>
                </a:lnTo>
                <a:lnTo>
                  <a:pt x="100939" y="445062"/>
                </a:lnTo>
                <a:lnTo>
                  <a:pt x="145347" y="470935"/>
                </a:lnTo>
                <a:lnTo>
                  <a:pt x="194340" y="487116"/>
                </a:lnTo>
                <a:lnTo>
                  <a:pt x="246379" y="492709"/>
                </a:lnTo>
                <a:lnTo>
                  <a:pt x="293071" y="488246"/>
                </a:lnTo>
                <a:lnTo>
                  <a:pt x="337140" y="475355"/>
                </a:lnTo>
                <a:lnTo>
                  <a:pt x="351570" y="468020"/>
                </a:lnTo>
                <a:lnTo>
                  <a:pt x="246379" y="468020"/>
                </a:lnTo>
                <a:lnTo>
                  <a:pt x="198240" y="462776"/>
                </a:lnTo>
                <a:lnTo>
                  <a:pt x="153764" y="447793"/>
                </a:lnTo>
                <a:lnTo>
                  <a:pt x="114070" y="424195"/>
                </a:lnTo>
                <a:lnTo>
                  <a:pt x="80278" y="393106"/>
                </a:lnTo>
                <a:lnTo>
                  <a:pt x="53505" y="355650"/>
                </a:lnTo>
                <a:lnTo>
                  <a:pt x="36383" y="317556"/>
                </a:lnTo>
                <a:lnTo>
                  <a:pt x="26627" y="275790"/>
                </a:lnTo>
                <a:lnTo>
                  <a:pt x="24688" y="246329"/>
                </a:lnTo>
                <a:lnTo>
                  <a:pt x="29195" y="201666"/>
                </a:lnTo>
                <a:lnTo>
                  <a:pt x="42118" y="160064"/>
                </a:lnTo>
                <a:lnTo>
                  <a:pt x="62565" y="122416"/>
                </a:lnTo>
                <a:lnTo>
                  <a:pt x="89642" y="89612"/>
                </a:lnTo>
                <a:lnTo>
                  <a:pt x="122456" y="62546"/>
                </a:lnTo>
                <a:lnTo>
                  <a:pt x="160112" y="42109"/>
                </a:lnTo>
                <a:lnTo>
                  <a:pt x="201718" y="29192"/>
                </a:lnTo>
                <a:lnTo>
                  <a:pt x="246379" y="24688"/>
                </a:lnTo>
                <a:lnTo>
                  <a:pt x="351927" y="24688"/>
                </a:lnTo>
                <a:lnTo>
                  <a:pt x="342170" y="19386"/>
                </a:lnTo>
                <a:lnTo>
                  <a:pt x="295961" y="5012"/>
                </a:lnTo>
                <a:lnTo>
                  <a:pt x="246379" y="0"/>
                </a:lnTo>
                <a:close/>
              </a:path>
              <a:path w="492760" h="492760">
                <a:moveTo>
                  <a:pt x="351927" y="24688"/>
                </a:moveTo>
                <a:lnTo>
                  <a:pt x="246379" y="24688"/>
                </a:lnTo>
                <a:lnTo>
                  <a:pt x="291042" y="29192"/>
                </a:lnTo>
                <a:lnTo>
                  <a:pt x="332668" y="42123"/>
                </a:lnTo>
                <a:lnTo>
                  <a:pt x="370289" y="62546"/>
                </a:lnTo>
                <a:lnTo>
                  <a:pt x="403090" y="89612"/>
                </a:lnTo>
                <a:lnTo>
                  <a:pt x="430154" y="122416"/>
                </a:lnTo>
                <a:lnTo>
                  <a:pt x="450589" y="160064"/>
                </a:lnTo>
                <a:lnTo>
                  <a:pt x="463504" y="201666"/>
                </a:lnTo>
                <a:lnTo>
                  <a:pt x="468007" y="246329"/>
                </a:lnTo>
                <a:lnTo>
                  <a:pt x="467968" y="253796"/>
                </a:lnTo>
                <a:lnTo>
                  <a:pt x="462629" y="294747"/>
                </a:lnTo>
                <a:lnTo>
                  <a:pt x="442778" y="349071"/>
                </a:lnTo>
                <a:lnTo>
                  <a:pt x="416344" y="388589"/>
                </a:lnTo>
                <a:lnTo>
                  <a:pt x="382243" y="421482"/>
                </a:lnTo>
                <a:lnTo>
                  <a:pt x="341718" y="446511"/>
                </a:lnTo>
                <a:lnTo>
                  <a:pt x="296015" y="462436"/>
                </a:lnTo>
                <a:lnTo>
                  <a:pt x="246379" y="468020"/>
                </a:lnTo>
                <a:lnTo>
                  <a:pt x="351570" y="468020"/>
                </a:lnTo>
                <a:lnTo>
                  <a:pt x="413525" y="427268"/>
                </a:lnTo>
                <a:lnTo>
                  <a:pt x="443898" y="393563"/>
                </a:lnTo>
                <a:lnTo>
                  <a:pt x="467763" y="354409"/>
                </a:lnTo>
                <a:lnTo>
                  <a:pt x="484165" y="310489"/>
                </a:lnTo>
                <a:lnTo>
                  <a:pt x="491731" y="267741"/>
                </a:lnTo>
                <a:lnTo>
                  <a:pt x="492709" y="253796"/>
                </a:lnTo>
                <a:lnTo>
                  <a:pt x="492709" y="246329"/>
                </a:lnTo>
                <a:lnTo>
                  <a:pt x="487695" y="196744"/>
                </a:lnTo>
                <a:lnTo>
                  <a:pt x="473320" y="150533"/>
                </a:lnTo>
                <a:lnTo>
                  <a:pt x="450582" y="108694"/>
                </a:lnTo>
                <a:lnTo>
                  <a:pt x="420479" y="72224"/>
                </a:lnTo>
                <a:lnTo>
                  <a:pt x="383983" y="42109"/>
                </a:lnTo>
                <a:lnTo>
                  <a:pt x="351927" y="24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9460" y="4263845"/>
            <a:ext cx="434975" cy="234950"/>
          </a:xfrm>
          <a:custGeom>
            <a:avLst/>
            <a:gdLst/>
            <a:ahLst/>
            <a:cxnLst/>
            <a:rect l="l" t="t" r="r" b="b"/>
            <a:pathLst>
              <a:path w="434975" h="234950">
                <a:moveTo>
                  <a:pt x="335914" y="0"/>
                </a:moveTo>
                <a:lnTo>
                  <a:pt x="299946" y="3826"/>
                </a:lnTo>
                <a:lnTo>
                  <a:pt x="266660" y="14771"/>
                </a:lnTo>
                <a:lnTo>
                  <a:pt x="236857" y="32034"/>
                </a:lnTo>
                <a:lnTo>
                  <a:pt x="211340" y="54813"/>
                </a:lnTo>
                <a:lnTo>
                  <a:pt x="222459" y="63214"/>
                </a:lnTo>
                <a:lnTo>
                  <a:pt x="233214" y="72734"/>
                </a:lnTo>
                <a:lnTo>
                  <a:pt x="243482" y="83447"/>
                </a:lnTo>
                <a:lnTo>
                  <a:pt x="253136" y="95427"/>
                </a:lnTo>
                <a:lnTo>
                  <a:pt x="256158" y="99555"/>
                </a:lnTo>
                <a:lnTo>
                  <a:pt x="255295" y="105359"/>
                </a:lnTo>
                <a:lnTo>
                  <a:pt x="249554" y="109626"/>
                </a:lnTo>
                <a:lnTo>
                  <a:pt x="247586" y="110172"/>
                </a:lnTo>
                <a:lnTo>
                  <a:pt x="242887" y="110172"/>
                </a:lnTo>
                <a:lnTo>
                  <a:pt x="240042" y="108889"/>
                </a:lnTo>
                <a:lnTo>
                  <a:pt x="238264" y="106413"/>
                </a:lnTo>
                <a:lnTo>
                  <a:pt x="204825" y="73105"/>
                </a:lnTo>
                <a:lnTo>
                  <a:pt x="167852" y="51912"/>
                </a:lnTo>
                <a:lnTo>
                  <a:pt x="107213" y="34988"/>
                </a:lnTo>
                <a:lnTo>
                  <a:pt x="47898" y="44357"/>
                </a:lnTo>
                <a:lnTo>
                  <a:pt x="0" y="70485"/>
                </a:lnTo>
                <a:lnTo>
                  <a:pt x="4110" y="83929"/>
                </a:lnTo>
                <a:lnTo>
                  <a:pt x="21234" y="122034"/>
                </a:lnTo>
                <a:lnTo>
                  <a:pt x="48010" y="159482"/>
                </a:lnTo>
                <a:lnTo>
                  <a:pt x="81808" y="190564"/>
                </a:lnTo>
                <a:lnTo>
                  <a:pt x="121507" y="214156"/>
                </a:lnTo>
                <a:lnTo>
                  <a:pt x="165985" y="229135"/>
                </a:lnTo>
                <a:lnTo>
                  <a:pt x="214121" y="234378"/>
                </a:lnTo>
                <a:lnTo>
                  <a:pt x="263750" y="228797"/>
                </a:lnTo>
                <a:lnTo>
                  <a:pt x="309453" y="212878"/>
                </a:lnTo>
                <a:lnTo>
                  <a:pt x="349980" y="187858"/>
                </a:lnTo>
                <a:lnTo>
                  <a:pt x="384080" y="154972"/>
                </a:lnTo>
                <a:lnTo>
                  <a:pt x="410505" y="115457"/>
                </a:lnTo>
                <a:lnTo>
                  <a:pt x="428002" y="70548"/>
                </a:lnTo>
                <a:lnTo>
                  <a:pt x="434860" y="31978"/>
                </a:lnTo>
                <a:lnTo>
                  <a:pt x="412876" y="18463"/>
                </a:lnTo>
                <a:lnTo>
                  <a:pt x="388831" y="8416"/>
                </a:lnTo>
                <a:lnTo>
                  <a:pt x="363064" y="2157"/>
                </a:lnTo>
                <a:lnTo>
                  <a:pt x="335914" y="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01581" y="3556296"/>
            <a:ext cx="245110" cy="412750"/>
          </a:xfrm>
          <a:custGeom>
            <a:avLst/>
            <a:gdLst/>
            <a:ahLst/>
            <a:cxnLst/>
            <a:rect l="l" t="t" r="r" b="b"/>
            <a:pathLst>
              <a:path w="245110" h="412750">
                <a:moveTo>
                  <a:pt x="62663" y="0"/>
                </a:moveTo>
                <a:lnTo>
                  <a:pt x="50116" y="5283"/>
                </a:lnTo>
                <a:lnTo>
                  <a:pt x="47157" y="12534"/>
                </a:lnTo>
                <a:lnTo>
                  <a:pt x="49798" y="18821"/>
                </a:lnTo>
                <a:lnTo>
                  <a:pt x="53994" y="30080"/>
                </a:lnTo>
                <a:lnTo>
                  <a:pt x="62947" y="59414"/>
                </a:lnTo>
                <a:lnTo>
                  <a:pt x="72220" y="102528"/>
                </a:lnTo>
                <a:lnTo>
                  <a:pt x="77376" y="155124"/>
                </a:lnTo>
                <a:lnTo>
                  <a:pt x="73977" y="212907"/>
                </a:lnTo>
                <a:lnTo>
                  <a:pt x="57585" y="271580"/>
                </a:lnTo>
                <a:lnTo>
                  <a:pt x="23763" y="326847"/>
                </a:lnTo>
                <a:lnTo>
                  <a:pt x="15034" y="337841"/>
                </a:lnTo>
                <a:lnTo>
                  <a:pt x="5278" y="354014"/>
                </a:lnTo>
                <a:lnTo>
                  <a:pt x="0" y="372808"/>
                </a:lnTo>
                <a:lnTo>
                  <a:pt x="4700" y="391668"/>
                </a:lnTo>
                <a:lnTo>
                  <a:pt x="14691" y="401329"/>
                </a:lnTo>
                <a:lnTo>
                  <a:pt x="29446" y="407712"/>
                </a:lnTo>
                <a:lnTo>
                  <a:pt x="48059" y="411236"/>
                </a:lnTo>
                <a:lnTo>
                  <a:pt x="69623" y="412318"/>
                </a:lnTo>
                <a:lnTo>
                  <a:pt x="115285" y="409167"/>
                </a:lnTo>
                <a:lnTo>
                  <a:pt x="162092" y="401605"/>
                </a:lnTo>
                <a:lnTo>
                  <a:pt x="203879" y="392472"/>
                </a:lnTo>
                <a:lnTo>
                  <a:pt x="241060" y="382816"/>
                </a:lnTo>
                <a:lnTo>
                  <a:pt x="244934" y="376021"/>
                </a:lnTo>
                <a:lnTo>
                  <a:pt x="241327" y="362864"/>
                </a:lnTo>
                <a:lnTo>
                  <a:pt x="234520" y="359003"/>
                </a:lnTo>
                <a:lnTo>
                  <a:pt x="227966" y="360794"/>
                </a:lnTo>
                <a:lnTo>
                  <a:pt x="161000" y="376394"/>
                </a:lnTo>
                <a:lnTo>
                  <a:pt x="98403" y="385829"/>
                </a:lnTo>
                <a:lnTo>
                  <a:pt x="49971" y="387144"/>
                </a:lnTo>
                <a:lnTo>
                  <a:pt x="25503" y="378383"/>
                </a:lnTo>
                <a:lnTo>
                  <a:pt x="24690" y="373828"/>
                </a:lnTo>
                <a:lnTo>
                  <a:pt x="26781" y="366431"/>
                </a:lnTo>
                <a:lnTo>
                  <a:pt x="32513" y="356107"/>
                </a:lnTo>
                <a:lnTo>
                  <a:pt x="42623" y="342773"/>
                </a:lnTo>
                <a:lnTo>
                  <a:pt x="67451" y="307202"/>
                </a:lnTo>
                <a:lnTo>
                  <a:pt x="85739" y="267224"/>
                </a:lnTo>
                <a:lnTo>
                  <a:pt x="97384" y="223229"/>
                </a:lnTo>
                <a:lnTo>
                  <a:pt x="102283" y="175605"/>
                </a:lnTo>
                <a:lnTo>
                  <a:pt x="100331" y="124739"/>
                </a:lnTo>
                <a:lnTo>
                  <a:pt x="93271" y="79493"/>
                </a:lnTo>
                <a:lnTo>
                  <a:pt x="84237" y="43310"/>
                </a:lnTo>
                <a:lnTo>
                  <a:pt x="76303" y="18961"/>
                </a:lnTo>
                <a:lnTo>
                  <a:pt x="69902" y="2933"/>
                </a:lnTo>
                <a:lnTo>
                  <a:pt x="626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36770" y="3575215"/>
            <a:ext cx="247015" cy="313690"/>
          </a:xfrm>
          <a:custGeom>
            <a:avLst/>
            <a:gdLst/>
            <a:ahLst/>
            <a:cxnLst/>
            <a:rect l="l" t="t" r="r" b="b"/>
            <a:pathLst>
              <a:path w="247014" h="313689">
                <a:moveTo>
                  <a:pt x="123482" y="0"/>
                </a:moveTo>
                <a:lnTo>
                  <a:pt x="84495" y="7994"/>
                </a:lnTo>
                <a:lnTo>
                  <a:pt x="50603" y="30246"/>
                </a:lnTo>
                <a:lnTo>
                  <a:pt x="23857" y="64157"/>
                </a:lnTo>
                <a:lnTo>
                  <a:pt x="6306" y="107130"/>
                </a:lnTo>
                <a:lnTo>
                  <a:pt x="0" y="156565"/>
                </a:lnTo>
                <a:lnTo>
                  <a:pt x="6306" y="206000"/>
                </a:lnTo>
                <a:lnTo>
                  <a:pt x="23857" y="248973"/>
                </a:lnTo>
                <a:lnTo>
                  <a:pt x="50603" y="282884"/>
                </a:lnTo>
                <a:lnTo>
                  <a:pt x="84495" y="305136"/>
                </a:lnTo>
                <a:lnTo>
                  <a:pt x="123482" y="313131"/>
                </a:lnTo>
                <a:lnTo>
                  <a:pt x="162470" y="305136"/>
                </a:lnTo>
                <a:lnTo>
                  <a:pt x="196364" y="282884"/>
                </a:lnTo>
                <a:lnTo>
                  <a:pt x="223115" y="248973"/>
                </a:lnTo>
                <a:lnTo>
                  <a:pt x="240669" y="206000"/>
                </a:lnTo>
                <a:lnTo>
                  <a:pt x="246976" y="156565"/>
                </a:lnTo>
                <a:lnTo>
                  <a:pt x="240669" y="107130"/>
                </a:lnTo>
                <a:lnTo>
                  <a:pt x="223115" y="64157"/>
                </a:lnTo>
                <a:lnTo>
                  <a:pt x="196364" y="30246"/>
                </a:lnTo>
                <a:lnTo>
                  <a:pt x="162470" y="7994"/>
                </a:lnTo>
                <a:lnTo>
                  <a:pt x="123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4425" y="3562859"/>
            <a:ext cx="271780" cy="338455"/>
          </a:xfrm>
          <a:custGeom>
            <a:avLst/>
            <a:gdLst/>
            <a:ahLst/>
            <a:cxnLst/>
            <a:rect l="l" t="t" r="r" b="b"/>
            <a:pathLst>
              <a:path w="271779" h="338454">
                <a:moveTo>
                  <a:pt x="135826" y="0"/>
                </a:moveTo>
                <a:lnTo>
                  <a:pt x="92942" y="8626"/>
                </a:lnTo>
                <a:lnTo>
                  <a:pt x="55662" y="32635"/>
                </a:lnTo>
                <a:lnTo>
                  <a:pt x="26242" y="69224"/>
                </a:lnTo>
                <a:lnTo>
                  <a:pt x="6936" y="115588"/>
                </a:lnTo>
                <a:lnTo>
                  <a:pt x="0" y="168922"/>
                </a:lnTo>
                <a:lnTo>
                  <a:pt x="6936" y="222257"/>
                </a:lnTo>
                <a:lnTo>
                  <a:pt x="26242" y="268620"/>
                </a:lnTo>
                <a:lnTo>
                  <a:pt x="55662" y="305209"/>
                </a:lnTo>
                <a:lnTo>
                  <a:pt x="92942" y="329219"/>
                </a:lnTo>
                <a:lnTo>
                  <a:pt x="135826" y="337845"/>
                </a:lnTo>
                <a:lnTo>
                  <a:pt x="178710" y="329219"/>
                </a:lnTo>
                <a:lnTo>
                  <a:pt x="203670" y="313143"/>
                </a:lnTo>
                <a:lnTo>
                  <a:pt x="135826" y="313143"/>
                </a:lnTo>
                <a:lnTo>
                  <a:pt x="92566" y="301810"/>
                </a:lnTo>
                <a:lnTo>
                  <a:pt x="57240" y="270903"/>
                </a:lnTo>
                <a:lnTo>
                  <a:pt x="33422" y="225061"/>
                </a:lnTo>
                <a:lnTo>
                  <a:pt x="24688" y="168922"/>
                </a:lnTo>
                <a:lnTo>
                  <a:pt x="33422" y="112781"/>
                </a:lnTo>
                <a:lnTo>
                  <a:pt x="57240" y="66935"/>
                </a:lnTo>
                <a:lnTo>
                  <a:pt x="92566" y="36023"/>
                </a:lnTo>
                <a:lnTo>
                  <a:pt x="135826" y="24688"/>
                </a:lnTo>
                <a:lnTo>
                  <a:pt x="203651" y="24688"/>
                </a:lnTo>
                <a:lnTo>
                  <a:pt x="178710" y="8626"/>
                </a:lnTo>
                <a:lnTo>
                  <a:pt x="135826" y="0"/>
                </a:lnTo>
                <a:close/>
              </a:path>
              <a:path w="271779" h="338454">
                <a:moveTo>
                  <a:pt x="203651" y="24688"/>
                </a:moveTo>
                <a:lnTo>
                  <a:pt x="135826" y="24688"/>
                </a:lnTo>
                <a:lnTo>
                  <a:pt x="179086" y="36023"/>
                </a:lnTo>
                <a:lnTo>
                  <a:pt x="214412" y="66935"/>
                </a:lnTo>
                <a:lnTo>
                  <a:pt x="238230" y="112781"/>
                </a:lnTo>
                <a:lnTo>
                  <a:pt x="246964" y="168922"/>
                </a:lnTo>
                <a:lnTo>
                  <a:pt x="238230" y="225061"/>
                </a:lnTo>
                <a:lnTo>
                  <a:pt x="214412" y="270903"/>
                </a:lnTo>
                <a:lnTo>
                  <a:pt x="179086" y="301810"/>
                </a:lnTo>
                <a:lnTo>
                  <a:pt x="135826" y="313143"/>
                </a:lnTo>
                <a:lnTo>
                  <a:pt x="203670" y="313143"/>
                </a:lnTo>
                <a:lnTo>
                  <a:pt x="215990" y="305209"/>
                </a:lnTo>
                <a:lnTo>
                  <a:pt x="245410" y="268620"/>
                </a:lnTo>
                <a:lnTo>
                  <a:pt x="264716" y="222257"/>
                </a:lnTo>
                <a:lnTo>
                  <a:pt x="271652" y="168922"/>
                </a:lnTo>
                <a:lnTo>
                  <a:pt x="264716" y="115588"/>
                </a:lnTo>
                <a:lnTo>
                  <a:pt x="245410" y="69224"/>
                </a:lnTo>
                <a:lnTo>
                  <a:pt x="215990" y="32635"/>
                </a:lnTo>
                <a:lnTo>
                  <a:pt x="203651" y="24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02204" y="3765334"/>
            <a:ext cx="43815" cy="57150"/>
          </a:xfrm>
          <a:custGeom>
            <a:avLst/>
            <a:gdLst/>
            <a:ahLst/>
            <a:cxnLst/>
            <a:rect l="l" t="t" r="r" b="b"/>
            <a:pathLst>
              <a:path w="43814" h="57150">
                <a:moveTo>
                  <a:pt x="21805" y="0"/>
                </a:moveTo>
                <a:lnTo>
                  <a:pt x="13319" y="2224"/>
                </a:lnTo>
                <a:lnTo>
                  <a:pt x="6388" y="8288"/>
                </a:lnTo>
                <a:lnTo>
                  <a:pt x="1714" y="17278"/>
                </a:lnTo>
                <a:lnTo>
                  <a:pt x="0" y="28282"/>
                </a:lnTo>
                <a:lnTo>
                  <a:pt x="1714" y="39294"/>
                </a:lnTo>
                <a:lnTo>
                  <a:pt x="6388" y="48288"/>
                </a:lnTo>
                <a:lnTo>
                  <a:pt x="13319" y="54354"/>
                </a:lnTo>
                <a:lnTo>
                  <a:pt x="21805" y="56578"/>
                </a:lnTo>
                <a:lnTo>
                  <a:pt x="30284" y="54354"/>
                </a:lnTo>
                <a:lnTo>
                  <a:pt x="37212" y="48288"/>
                </a:lnTo>
                <a:lnTo>
                  <a:pt x="41885" y="39294"/>
                </a:lnTo>
                <a:lnTo>
                  <a:pt x="43599" y="28282"/>
                </a:lnTo>
                <a:lnTo>
                  <a:pt x="41885" y="17278"/>
                </a:lnTo>
                <a:lnTo>
                  <a:pt x="37212" y="8288"/>
                </a:lnTo>
                <a:lnTo>
                  <a:pt x="30284" y="2224"/>
                </a:lnTo>
                <a:lnTo>
                  <a:pt x="21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95726" y="3484278"/>
            <a:ext cx="89573" cy="88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41232" y="3484278"/>
            <a:ext cx="89573" cy="883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47908" y="3454090"/>
            <a:ext cx="24765" cy="87630"/>
          </a:xfrm>
          <a:custGeom>
            <a:avLst/>
            <a:gdLst/>
            <a:ahLst/>
            <a:cxnLst/>
            <a:rect l="l" t="t" r="r" b="b"/>
            <a:pathLst>
              <a:path w="24764" h="87629">
                <a:moveTo>
                  <a:pt x="19164" y="0"/>
                </a:moveTo>
                <a:lnTo>
                  <a:pt x="5524" y="0"/>
                </a:lnTo>
                <a:lnTo>
                  <a:pt x="0" y="5524"/>
                </a:lnTo>
                <a:lnTo>
                  <a:pt x="0" y="81788"/>
                </a:lnTo>
                <a:lnTo>
                  <a:pt x="5524" y="87325"/>
                </a:lnTo>
                <a:lnTo>
                  <a:pt x="19164" y="87325"/>
                </a:lnTo>
                <a:lnTo>
                  <a:pt x="24701" y="81788"/>
                </a:lnTo>
                <a:lnTo>
                  <a:pt x="24701" y="5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33806" y="3575215"/>
            <a:ext cx="247015" cy="313690"/>
          </a:xfrm>
          <a:custGeom>
            <a:avLst/>
            <a:gdLst/>
            <a:ahLst/>
            <a:cxnLst/>
            <a:rect l="l" t="t" r="r" b="b"/>
            <a:pathLst>
              <a:path w="247014" h="313689">
                <a:moveTo>
                  <a:pt x="123494" y="0"/>
                </a:moveTo>
                <a:lnTo>
                  <a:pt x="84506" y="7994"/>
                </a:lnTo>
                <a:lnTo>
                  <a:pt x="50612" y="30246"/>
                </a:lnTo>
                <a:lnTo>
                  <a:pt x="23861" y="64157"/>
                </a:lnTo>
                <a:lnTo>
                  <a:pt x="6307" y="107130"/>
                </a:lnTo>
                <a:lnTo>
                  <a:pt x="0" y="156565"/>
                </a:lnTo>
                <a:lnTo>
                  <a:pt x="6307" y="206000"/>
                </a:lnTo>
                <a:lnTo>
                  <a:pt x="23861" y="248973"/>
                </a:lnTo>
                <a:lnTo>
                  <a:pt x="50612" y="282884"/>
                </a:lnTo>
                <a:lnTo>
                  <a:pt x="84506" y="305136"/>
                </a:lnTo>
                <a:lnTo>
                  <a:pt x="123494" y="313131"/>
                </a:lnTo>
                <a:lnTo>
                  <a:pt x="162481" y="305136"/>
                </a:lnTo>
                <a:lnTo>
                  <a:pt x="196373" y="282884"/>
                </a:lnTo>
                <a:lnTo>
                  <a:pt x="223119" y="248973"/>
                </a:lnTo>
                <a:lnTo>
                  <a:pt x="240670" y="206000"/>
                </a:lnTo>
                <a:lnTo>
                  <a:pt x="246976" y="156565"/>
                </a:lnTo>
                <a:lnTo>
                  <a:pt x="240670" y="107130"/>
                </a:lnTo>
                <a:lnTo>
                  <a:pt x="223119" y="64157"/>
                </a:lnTo>
                <a:lnTo>
                  <a:pt x="196373" y="30246"/>
                </a:lnTo>
                <a:lnTo>
                  <a:pt x="162481" y="7994"/>
                </a:lnTo>
                <a:lnTo>
                  <a:pt x="12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21474" y="3562859"/>
            <a:ext cx="271780" cy="338455"/>
          </a:xfrm>
          <a:custGeom>
            <a:avLst/>
            <a:gdLst/>
            <a:ahLst/>
            <a:cxnLst/>
            <a:rect l="l" t="t" r="r" b="b"/>
            <a:pathLst>
              <a:path w="271779" h="338454">
                <a:moveTo>
                  <a:pt x="135826" y="0"/>
                </a:moveTo>
                <a:lnTo>
                  <a:pt x="92942" y="8626"/>
                </a:lnTo>
                <a:lnTo>
                  <a:pt x="55662" y="32635"/>
                </a:lnTo>
                <a:lnTo>
                  <a:pt x="26242" y="69224"/>
                </a:lnTo>
                <a:lnTo>
                  <a:pt x="6936" y="115588"/>
                </a:lnTo>
                <a:lnTo>
                  <a:pt x="0" y="168922"/>
                </a:lnTo>
                <a:lnTo>
                  <a:pt x="6936" y="222257"/>
                </a:lnTo>
                <a:lnTo>
                  <a:pt x="26242" y="268620"/>
                </a:lnTo>
                <a:lnTo>
                  <a:pt x="55662" y="305209"/>
                </a:lnTo>
                <a:lnTo>
                  <a:pt x="92942" y="329219"/>
                </a:lnTo>
                <a:lnTo>
                  <a:pt x="135826" y="337845"/>
                </a:lnTo>
                <a:lnTo>
                  <a:pt x="178710" y="329219"/>
                </a:lnTo>
                <a:lnTo>
                  <a:pt x="203670" y="313143"/>
                </a:lnTo>
                <a:lnTo>
                  <a:pt x="135826" y="313143"/>
                </a:lnTo>
                <a:lnTo>
                  <a:pt x="92566" y="301810"/>
                </a:lnTo>
                <a:lnTo>
                  <a:pt x="57240" y="270903"/>
                </a:lnTo>
                <a:lnTo>
                  <a:pt x="33422" y="225061"/>
                </a:lnTo>
                <a:lnTo>
                  <a:pt x="24688" y="168922"/>
                </a:lnTo>
                <a:lnTo>
                  <a:pt x="33422" y="112781"/>
                </a:lnTo>
                <a:lnTo>
                  <a:pt x="57240" y="66935"/>
                </a:lnTo>
                <a:lnTo>
                  <a:pt x="92566" y="36023"/>
                </a:lnTo>
                <a:lnTo>
                  <a:pt x="135826" y="24688"/>
                </a:lnTo>
                <a:lnTo>
                  <a:pt x="203651" y="24688"/>
                </a:lnTo>
                <a:lnTo>
                  <a:pt x="178710" y="8626"/>
                </a:lnTo>
                <a:lnTo>
                  <a:pt x="135826" y="0"/>
                </a:lnTo>
                <a:close/>
              </a:path>
              <a:path w="271779" h="338454">
                <a:moveTo>
                  <a:pt x="203651" y="24688"/>
                </a:moveTo>
                <a:lnTo>
                  <a:pt x="135826" y="24688"/>
                </a:lnTo>
                <a:lnTo>
                  <a:pt x="179086" y="36023"/>
                </a:lnTo>
                <a:lnTo>
                  <a:pt x="214412" y="66935"/>
                </a:lnTo>
                <a:lnTo>
                  <a:pt x="238230" y="112781"/>
                </a:lnTo>
                <a:lnTo>
                  <a:pt x="246964" y="168922"/>
                </a:lnTo>
                <a:lnTo>
                  <a:pt x="238230" y="225061"/>
                </a:lnTo>
                <a:lnTo>
                  <a:pt x="214412" y="270903"/>
                </a:lnTo>
                <a:lnTo>
                  <a:pt x="179086" y="301810"/>
                </a:lnTo>
                <a:lnTo>
                  <a:pt x="135826" y="313143"/>
                </a:lnTo>
                <a:lnTo>
                  <a:pt x="203670" y="313143"/>
                </a:lnTo>
                <a:lnTo>
                  <a:pt x="215990" y="305209"/>
                </a:lnTo>
                <a:lnTo>
                  <a:pt x="245410" y="268620"/>
                </a:lnTo>
                <a:lnTo>
                  <a:pt x="264716" y="222257"/>
                </a:lnTo>
                <a:lnTo>
                  <a:pt x="271652" y="168922"/>
                </a:lnTo>
                <a:lnTo>
                  <a:pt x="264716" y="115588"/>
                </a:lnTo>
                <a:lnTo>
                  <a:pt x="245410" y="69224"/>
                </a:lnTo>
                <a:lnTo>
                  <a:pt x="215990" y="32635"/>
                </a:lnTo>
                <a:lnTo>
                  <a:pt x="203651" y="24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99253" y="3765334"/>
            <a:ext cx="43815" cy="57150"/>
          </a:xfrm>
          <a:custGeom>
            <a:avLst/>
            <a:gdLst/>
            <a:ahLst/>
            <a:cxnLst/>
            <a:rect l="l" t="t" r="r" b="b"/>
            <a:pathLst>
              <a:path w="43814" h="57150">
                <a:moveTo>
                  <a:pt x="21805" y="0"/>
                </a:moveTo>
                <a:lnTo>
                  <a:pt x="13319" y="2224"/>
                </a:lnTo>
                <a:lnTo>
                  <a:pt x="6388" y="8288"/>
                </a:lnTo>
                <a:lnTo>
                  <a:pt x="1714" y="17278"/>
                </a:lnTo>
                <a:lnTo>
                  <a:pt x="0" y="28282"/>
                </a:lnTo>
                <a:lnTo>
                  <a:pt x="1714" y="39294"/>
                </a:lnTo>
                <a:lnTo>
                  <a:pt x="6388" y="48288"/>
                </a:lnTo>
                <a:lnTo>
                  <a:pt x="13319" y="54354"/>
                </a:lnTo>
                <a:lnTo>
                  <a:pt x="21805" y="56578"/>
                </a:lnTo>
                <a:lnTo>
                  <a:pt x="30284" y="54354"/>
                </a:lnTo>
                <a:lnTo>
                  <a:pt x="37212" y="48288"/>
                </a:lnTo>
                <a:lnTo>
                  <a:pt x="41885" y="39294"/>
                </a:lnTo>
                <a:lnTo>
                  <a:pt x="43599" y="28282"/>
                </a:lnTo>
                <a:lnTo>
                  <a:pt x="41885" y="17278"/>
                </a:lnTo>
                <a:lnTo>
                  <a:pt x="37212" y="8288"/>
                </a:lnTo>
                <a:lnTo>
                  <a:pt x="30284" y="2224"/>
                </a:lnTo>
                <a:lnTo>
                  <a:pt x="21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95082" y="3484278"/>
            <a:ext cx="89573" cy="88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40574" y="3484278"/>
            <a:ext cx="89573" cy="88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47251" y="3454090"/>
            <a:ext cx="24765" cy="87630"/>
          </a:xfrm>
          <a:custGeom>
            <a:avLst/>
            <a:gdLst/>
            <a:ahLst/>
            <a:cxnLst/>
            <a:rect l="l" t="t" r="r" b="b"/>
            <a:pathLst>
              <a:path w="24764" h="87629">
                <a:moveTo>
                  <a:pt x="19164" y="0"/>
                </a:moveTo>
                <a:lnTo>
                  <a:pt x="5537" y="0"/>
                </a:lnTo>
                <a:lnTo>
                  <a:pt x="0" y="5524"/>
                </a:lnTo>
                <a:lnTo>
                  <a:pt x="0" y="81788"/>
                </a:lnTo>
                <a:lnTo>
                  <a:pt x="5537" y="87325"/>
                </a:lnTo>
                <a:lnTo>
                  <a:pt x="19164" y="87325"/>
                </a:lnTo>
                <a:lnTo>
                  <a:pt x="24701" y="81788"/>
                </a:lnTo>
                <a:lnTo>
                  <a:pt x="24701" y="5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89347" y="3924755"/>
            <a:ext cx="464820" cy="598170"/>
          </a:xfrm>
          <a:custGeom>
            <a:avLst/>
            <a:gdLst/>
            <a:ahLst/>
            <a:cxnLst/>
            <a:rect l="l" t="t" r="r" b="b"/>
            <a:pathLst>
              <a:path w="464820" h="598170">
                <a:moveTo>
                  <a:pt x="260984" y="0"/>
                </a:moveTo>
                <a:lnTo>
                  <a:pt x="154343" y="15240"/>
                </a:lnTo>
                <a:lnTo>
                  <a:pt x="108278" y="38100"/>
                </a:lnTo>
                <a:lnTo>
                  <a:pt x="82443" y="82550"/>
                </a:lnTo>
                <a:lnTo>
                  <a:pt x="80205" y="100330"/>
                </a:lnTo>
                <a:lnTo>
                  <a:pt x="81368" y="118110"/>
                </a:lnTo>
                <a:lnTo>
                  <a:pt x="103200" y="250190"/>
                </a:lnTo>
                <a:lnTo>
                  <a:pt x="87574" y="261620"/>
                </a:lnTo>
                <a:lnTo>
                  <a:pt x="55156" y="304800"/>
                </a:lnTo>
                <a:lnTo>
                  <a:pt x="41181" y="350520"/>
                </a:lnTo>
                <a:lnTo>
                  <a:pt x="37501" y="363220"/>
                </a:lnTo>
                <a:lnTo>
                  <a:pt x="33504" y="374650"/>
                </a:lnTo>
                <a:lnTo>
                  <a:pt x="11037" y="420370"/>
                </a:lnTo>
                <a:lnTo>
                  <a:pt x="1311" y="455930"/>
                </a:lnTo>
                <a:lnTo>
                  <a:pt x="7137" y="521970"/>
                </a:lnTo>
                <a:lnTo>
                  <a:pt x="41029" y="568960"/>
                </a:lnTo>
                <a:lnTo>
                  <a:pt x="84258" y="593090"/>
                </a:lnTo>
                <a:lnTo>
                  <a:pt x="118541" y="598170"/>
                </a:lnTo>
                <a:lnTo>
                  <a:pt x="157683" y="598170"/>
                </a:lnTo>
                <a:lnTo>
                  <a:pt x="167897" y="596900"/>
                </a:lnTo>
                <a:lnTo>
                  <a:pt x="177634" y="596900"/>
                </a:lnTo>
                <a:lnTo>
                  <a:pt x="178447" y="595630"/>
                </a:lnTo>
                <a:lnTo>
                  <a:pt x="196497" y="593090"/>
                </a:lnTo>
                <a:lnTo>
                  <a:pt x="213063" y="588010"/>
                </a:lnTo>
                <a:lnTo>
                  <a:pt x="228116" y="581660"/>
                </a:lnTo>
                <a:lnTo>
                  <a:pt x="241630" y="575310"/>
                </a:lnTo>
                <a:lnTo>
                  <a:pt x="243933" y="574040"/>
                </a:lnTo>
                <a:lnTo>
                  <a:pt x="118911" y="574040"/>
                </a:lnTo>
                <a:lnTo>
                  <a:pt x="96681" y="570230"/>
                </a:lnTo>
                <a:lnTo>
                  <a:pt x="56746" y="549910"/>
                </a:lnTo>
                <a:lnTo>
                  <a:pt x="32686" y="519430"/>
                </a:lnTo>
                <a:lnTo>
                  <a:pt x="24101" y="486410"/>
                </a:lnTo>
                <a:lnTo>
                  <a:pt x="25587" y="458470"/>
                </a:lnTo>
                <a:lnTo>
                  <a:pt x="34259" y="427990"/>
                </a:lnTo>
                <a:lnTo>
                  <a:pt x="55459" y="384810"/>
                </a:lnTo>
                <a:lnTo>
                  <a:pt x="60082" y="372110"/>
                </a:lnTo>
                <a:lnTo>
                  <a:pt x="64197" y="358140"/>
                </a:lnTo>
                <a:lnTo>
                  <a:pt x="68033" y="344170"/>
                </a:lnTo>
                <a:lnTo>
                  <a:pt x="70406" y="336550"/>
                </a:lnTo>
                <a:lnTo>
                  <a:pt x="91166" y="292100"/>
                </a:lnTo>
                <a:lnTo>
                  <a:pt x="107543" y="276860"/>
                </a:lnTo>
                <a:lnTo>
                  <a:pt x="247777" y="276860"/>
                </a:lnTo>
                <a:lnTo>
                  <a:pt x="274815" y="247650"/>
                </a:lnTo>
                <a:lnTo>
                  <a:pt x="285754" y="234950"/>
                </a:lnTo>
                <a:lnTo>
                  <a:pt x="298016" y="223520"/>
                </a:lnTo>
                <a:lnTo>
                  <a:pt x="310400" y="213360"/>
                </a:lnTo>
                <a:lnTo>
                  <a:pt x="321703" y="207010"/>
                </a:lnTo>
                <a:lnTo>
                  <a:pt x="367416" y="207010"/>
                </a:lnTo>
                <a:lnTo>
                  <a:pt x="345351" y="73660"/>
                </a:lnTo>
                <a:lnTo>
                  <a:pt x="322701" y="27940"/>
                </a:lnTo>
                <a:lnTo>
                  <a:pt x="278079" y="2540"/>
                </a:lnTo>
                <a:lnTo>
                  <a:pt x="260984" y="0"/>
                </a:lnTo>
                <a:close/>
              </a:path>
              <a:path w="464820" h="598170">
                <a:moveTo>
                  <a:pt x="428774" y="565150"/>
                </a:moveTo>
                <a:lnTo>
                  <a:pt x="264198" y="565150"/>
                </a:lnTo>
                <a:lnTo>
                  <a:pt x="275313" y="566420"/>
                </a:lnTo>
                <a:lnTo>
                  <a:pt x="290131" y="567690"/>
                </a:lnTo>
                <a:lnTo>
                  <a:pt x="352444" y="576580"/>
                </a:lnTo>
                <a:lnTo>
                  <a:pt x="375092" y="579120"/>
                </a:lnTo>
                <a:lnTo>
                  <a:pt x="392861" y="580390"/>
                </a:lnTo>
                <a:lnTo>
                  <a:pt x="405688" y="579120"/>
                </a:lnTo>
                <a:lnTo>
                  <a:pt x="418104" y="574040"/>
                </a:lnTo>
                <a:lnTo>
                  <a:pt x="428774" y="565150"/>
                </a:lnTo>
                <a:close/>
              </a:path>
              <a:path w="464820" h="598170">
                <a:moveTo>
                  <a:pt x="264693" y="541020"/>
                </a:moveTo>
                <a:lnTo>
                  <a:pt x="257160" y="542290"/>
                </a:lnTo>
                <a:lnTo>
                  <a:pt x="249089" y="544830"/>
                </a:lnTo>
                <a:lnTo>
                  <a:pt x="240331" y="548640"/>
                </a:lnTo>
                <a:lnTo>
                  <a:pt x="230733" y="553720"/>
                </a:lnTo>
                <a:lnTo>
                  <a:pt x="225008" y="556260"/>
                </a:lnTo>
                <a:lnTo>
                  <a:pt x="218976" y="558800"/>
                </a:lnTo>
                <a:lnTo>
                  <a:pt x="212663" y="561340"/>
                </a:lnTo>
                <a:lnTo>
                  <a:pt x="206095" y="565150"/>
                </a:lnTo>
                <a:lnTo>
                  <a:pt x="199713" y="566420"/>
                </a:lnTo>
                <a:lnTo>
                  <a:pt x="193149" y="568960"/>
                </a:lnTo>
                <a:lnTo>
                  <a:pt x="179527" y="571500"/>
                </a:lnTo>
                <a:lnTo>
                  <a:pt x="173964" y="572770"/>
                </a:lnTo>
                <a:lnTo>
                  <a:pt x="144868" y="574040"/>
                </a:lnTo>
                <a:lnTo>
                  <a:pt x="243933" y="574040"/>
                </a:lnTo>
                <a:lnTo>
                  <a:pt x="260057" y="565150"/>
                </a:lnTo>
                <a:lnTo>
                  <a:pt x="428774" y="565150"/>
                </a:lnTo>
                <a:lnTo>
                  <a:pt x="434179" y="556260"/>
                </a:lnTo>
                <a:lnTo>
                  <a:pt x="391594" y="556260"/>
                </a:lnTo>
                <a:lnTo>
                  <a:pt x="377332" y="554990"/>
                </a:lnTo>
                <a:lnTo>
                  <a:pt x="342049" y="549910"/>
                </a:lnTo>
                <a:lnTo>
                  <a:pt x="309882" y="546100"/>
                </a:lnTo>
                <a:lnTo>
                  <a:pt x="292587" y="543560"/>
                </a:lnTo>
                <a:lnTo>
                  <a:pt x="277280" y="542290"/>
                </a:lnTo>
                <a:lnTo>
                  <a:pt x="264693" y="541020"/>
                </a:lnTo>
                <a:close/>
              </a:path>
              <a:path w="464820" h="598170">
                <a:moveTo>
                  <a:pt x="460667" y="383540"/>
                </a:moveTo>
                <a:lnTo>
                  <a:pt x="424807" y="383540"/>
                </a:lnTo>
                <a:lnTo>
                  <a:pt x="433314" y="386080"/>
                </a:lnTo>
                <a:lnTo>
                  <a:pt x="438137" y="392430"/>
                </a:lnTo>
                <a:lnTo>
                  <a:pt x="439797" y="397510"/>
                </a:lnTo>
                <a:lnTo>
                  <a:pt x="439656" y="402590"/>
                </a:lnTo>
                <a:lnTo>
                  <a:pt x="435688" y="408940"/>
                </a:lnTo>
                <a:lnTo>
                  <a:pt x="399376" y="427990"/>
                </a:lnTo>
                <a:lnTo>
                  <a:pt x="380238" y="433070"/>
                </a:lnTo>
                <a:lnTo>
                  <a:pt x="323524" y="452120"/>
                </a:lnTo>
                <a:lnTo>
                  <a:pt x="293760" y="463550"/>
                </a:lnTo>
                <a:lnTo>
                  <a:pt x="281936" y="469900"/>
                </a:lnTo>
                <a:lnTo>
                  <a:pt x="279044" y="474980"/>
                </a:lnTo>
                <a:lnTo>
                  <a:pt x="277901" y="482600"/>
                </a:lnTo>
                <a:lnTo>
                  <a:pt x="280606" y="486410"/>
                </a:lnTo>
                <a:lnTo>
                  <a:pt x="285342" y="491490"/>
                </a:lnTo>
                <a:lnTo>
                  <a:pt x="294268" y="496570"/>
                </a:lnTo>
                <a:lnTo>
                  <a:pt x="309724" y="500380"/>
                </a:lnTo>
                <a:lnTo>
                  <a:pt x="334048" y="506730"/>
                </a:lnTo>
                <a:lnTo>
                  <a:pt x="339614" y="508000"/>
                </a:lnTo>
                <a:lnTo>
                  <a:pt x="346449" y="509270"/>
                </a:lnTo>
                <a:lnTo>
                  <a:pt x="354247" y="510540"/>
                </a:lnTo>
                <a:lnTo>
                  <a:pt x="362699" y="513080"/>
                </a:lnTo>
                <a:lnTo>
                  <a:pt x="369350" y="514350"/>
                </a:lnTo>
                <a:lnTo>
                  <a:pt x="376066" y="516890"/>
                </a:lnTo>
                <a:lnTo>
                  <a:pt x="389242" y="519430"/>
                </a:lnTo>
                <a:lnTo>
                  <a:pt x="395135" y="521970"/>
                </a:lnTo>
                <a:lnTo>
                  <a:pt x="400697" y="523240"/>
                </a:lnTo>
                <a:lnTo>
                  <a:pt x="405358" y="524510"/>
                </a:lnTo>
                <a:lnTo>
                  <a:pt x="416521" y="528320"/>
                </a:lnTo>
                <a:lnTo>
                  <a:pt x="415213" y="544830"/>
                </a:lnTo>
                <a:lnTo>
                  <a:pt x="407289" y="553720"/>
                </a:lnTo>
                <a:lnTo>
                  <a:pt x="401396" y="554990"/>
                </a:lnTo>
                <a:lnTo>
                  <a:pt x="391594" y="556260"/>
                </a:lnTo>
                <a:lnTo>
                  <a:pt x="434179" y="556260"/>
                </a:lnTo>
                <a:lnTo>
                  <a:pt x="436496" y="552450"/>
                </a:lnTo>
                <a:lnTo>
                  <a:pt x="440067" y="538480"/>
                </a:lnTo>
                <a:lnTo>
                  <a:pt x="438986" y="527050"/>
                </a:lnTo>
                <a:lnTo>
                  <a:pt x="409892" y="500380"/>
                </a:lnTo>
                <a:lnTo>
                  <a:pt x="405841" y="499110"/>
                </a:lnTo>
                <a:lnTo>
                  <a:pt x="401980" y="497840"/>
                </a:lnTo>
                <a:lnTo>
                  <a:pt x="405865" y="486410"/>
                </a:lnTo>
                <a:lnTo>
                  <a:pt x="408152" y="474980"/>
                </a:lnTo>
                <a:lnTo>
                  <a:pt x="408763" y="462280"/>
                </a:lnTo>
                <a:lnTo>
                  <a:pt x="407619" y="450850"/>
                </a:lnTo>
                <a:lnTo>
                  <a:pt x="407581" y="449580"/>
                </a:lnTo>
                <a:lnTo>
                  <a:pt x="416311" y="447040"/>
                </a:lnTo>
                <a:lnTo>
                  <a:pt x="424370" y="443230"/>
                </a:lnTo>
                <a:lnTo>
                  <a:pt x="431648" y="440690"/>
                </a:lnTo>
                <a:lnTo>
                  <a:pt x="438035" y="436880"/>
                </a:lnTo>
                <a:lnTo>
                  <a:pt x="452880" y="425450"/>
                </a:lnTo>
                <a:lnTo>
                  <a:pt x="461648" y="412750"/>
                </a:lnTo>
                <a:lnTo>
                  <a:pt x="464267" y="398780"/>
                </a:lnTo>
                <a:lnTo>
                  <a:pt x="460667" y="383540"/>
                </a:lnTo>
                <a:close/>
              </a:path>
              <a:path w="464820" h="598170">
                <a:moveTo>
                  <a:pt x="437046" y="281940"/>
                </a:moveTo>
                <a:lnTo>
                  <a:pt x="404998" y="281940"/>
                </a:lnTo>
                <a:lnTo>
                  <a:pt x="410276" y="284480"/>
                </a:lnTo>
                <a:lnTo>
                  <a:pt x="413042" y="288290"/>
                </a:lnTo>
                <a:lnTo>
                  <a:pt x="414477" y="290830"/>
                </a:lnTo>
                <a:lnTo>
                  <a:pt x="416674" y="294640"/>
                </a:lnTo>
                <a:lnTo>
                  <a:pt x="413931" y="307340"/>
                </a:lnTo>
                <a:lnTo>
                  <a:pt x="408660" y="313690"/>
                </a:lnTo>
                <a:lnTo>
                  <a:pt x="399834" y="318770"/>
                </a:lnTo>
                <a:lnTo>
                  <a:pt x="394754" y="321310"/>
                </a:lnTo>
                <a:lnTo>
                  <a:pt x="382249" y="328930"/>
                </a:lnTo>
                <a:lnTo>
                  <a:pt x="376880" y="332740"/>
                </a:lnTo>
                <a:lnTo>
                  <a:pt x="371047" y="336550"/>
                </a:lnTo>
                <a:lnTo>
                  <a:pt x="364820" y="340360"/>
                </a:lnTo>
                <a:lnTo>
                  <a:pt x="338561" y="358140"/>
                </a:lnTo>
                <a:lnTo>
                  <a:pt x="313234" y="375920"/>
                </a:lnTo>
                <a:lnTo>
                  <a:pt x="294120" y="392430"/>
                </a:lnTo>
                <a:lnTo>
                  <a:pt x="286499" y="403860"/>
                </a:lnTo>
                <a:lnTo>
                  <a:pt x="286575" y="411480"/>
                </a:lnTo>
                <a:lnTo>
                  <a:pt x="291731" y="415290"/>
                </a:lnTo>
                <a:lnTo>
                  <a:pt x="296878" y="417830"/>
                </a:lnTo>
                <a:lnTo>
                  <a:pt x="307249" y="416560"/>
                </a:lnTo>
                <a:lnTo>
                  <a:pt x="330238" y="408940"/>
                </a:lnTo>
                <a:lnTo>
                  <a:pt x="373824" y="394970"/>
                </a:lnTo>
                <a:lnTo>
                  <a:pt x="391388" y="388620"/>
                </a:lnTo>
                <a:lnTo>
                  <a:pt x="393534" y="388620"/>
                </a:lnTo>
                <a:lnTo>
                  <a:pt x="395173" y="387350"/>
                </a:lnTo>
                <a:lnTo>
                  <a:pt x="397179" y="387350"/>
                </a:lnTo>
                <a:lnTo>
                  <a:pt x="412725" y="383540"/>
                </a:lnTo>
                <a:lnTo>
                  <a:pt x="460667" y="383540"/>
                </a:lnTo>
                <a:lnTo>
                  <a:pt x="453717" y="372110"/>
                </a:lnTo>
                <a:lnTo>
                  <a:pt x="441171" y="363220"/>
                </a:lnTo>
                <a:lnTo>
                  <a:pt x="393204" y="363220"/>
                </a:lnTo>
                <a:lnTo>
                  <a:pt x="391388" y="351790"/>
                </a:lnTo>
                <a:lnTo>
                  <a:pt x="398792" y="347980"/>
                </a:lnTo>
                <a:lnTo>
                  <a:pt x="406019" y="342900"/>
                </a:lnTo>
                <a:lnTo>
                  <a:pt x="412483" y="339090"/>
                </a:lnTo>
                <a:lnTo>
                  <a:pt x="439051" y="306070"/>
                </a:lnTo>
                <a:lnTo>
                  <a:pt x="440018" y="298450"/>
                </a:lnTo>
                <a:lnTo>
                  <a:pt x="439326" y="289560"/>
                </a:lnTo>
                <a:lnTo>
                  <a:pt x="437046" y="281940"/>
                </a:lnTo>
                <a:close/>
              </a:path>
              <a:path w="464820" h="598170">
                <a:moveTo>
                  <a:pt x="367416" y="207010"/>
                </a:moveTo>
                <a:lnTo>
                  <a:pt x="325081" y="207010"/>
                </a:lnTo>
                <a:lnTo>
                  <a:pt x="329425" y="208280"/>
                </a:lnTo>
                <a:lnTo>
                  <a:pt x="335851" y="214630"/>
                </a:lnTo>
                <a:lnTo>
                  <a:pt x="338696" y="218440"/>
                </a:lnTo>
                <a:lnTo>
                  <a:pt x="337794" y="223520"/>
                </a:lnTo>
                <a:lnTo>
                  <a:pt x="334990" y="231140"/>
                </a:lnTo>
                <a:lnTo>
                  <a:pt x="329374" y="241300"/>
                </a:lnTo>
                <a:lnTo>
                  <a:pt x="320910" y="251460"/>
                </a:lnTo>
                <a:lnTo>
                  <a:pt x="309562" y="265430"/>
                </a:lnTo>
                <a:lnTo>
                  <a:pt x="275164" y="303530"/>
                </a:lnTo>
                <a:lnTo>
                  <a:pt x="250405" y="335280"/>
                </a:lnTo>
                <a:lnTo>
                  <a:pt x="239988" y="359410"/>
                </a:lnTo>
                <a:lnTo>
                  <a:pt x="244132" y="367030"/>
                </a:lnTo>
                <a:lnTo>
                  <a:pt x="254939" y="370840"/>
                </a:lnTo>
                <a:lnTo>
                  <a:pt x="267931" y="368300"/>
                </a:lnTo>
                <a:lnTo>
                  <a:pt x="280600" y="360680"/>
                </a:lnTo>
                <a:lnTo>
                  <a:pt x="290436" y="353060"/>
                </a:lnTo>
                <a:lnTo>
                  <a:pt x="302381" y="344170"/>
                </a:lnTo>
                <a:lnTo>
                  <a:pt x="318792" y="331470"/>
                </a:lnTo>
                <a:lnTo>
                  <a:pt x="338074" y="317500"/>
                </a:lnTo>
                <a:lnTo>
                  <a:pt x="358635" y="303530"/>
                </a:lnTo>
                <a:lnTo>
                  <a:pt x="365594" y="298450"/>
                </a:lnTo>
                <a:lnTo>
                  <a:pt x="372516" y="294640"/>
                </a:lnTo>
                <a:lnTo>
                  <a:pt x="379095" y="290830"/>
                </a:lnTo>
                <a:lnTo>
                  <a:pt x="379780" y="289560"/>
                </a:lnTo>
                <a:lnTo>
                  <a:pt x="381000" y="289560"/>
                </a:lnTo>
                <a:lnTo>
                  <a:pt x="395731" y="283210"/>
                </a:lnTo>
                <a:lnTo>
                  <a:pt x="404998" y="281940"/>
                </a:lnTo>
                <a:lnTo>
                  <a:pt x="437046" y="281940"/>
                </a:lnTo>
                <a:lnTo>
                  <a:pt x="433247" y="274320"/>
                </a:lnTo>
                <a:lnTo>
                  <a:pt x="425208" y="265430"/>
                </a:lnTo>
                <a:lnTo>
                  <a:pt x="422871" y="264160"/>
                </a:lnTo>
                <a:lnTo>
                  <a:pt x="376872" y="264160"/>
                </a:lnTo>
                <a:lnTo>
                  <a:pt x="367416" y="207010"/>
                </a:lnTo>
                <a:close/>
              </a:path>
              <a:path w="464820" h="598170">
                <a:moveTo>
                  <a:pt x="421506" y="359410"/>
                </a:moveTo>
                <a:lnTo>
                  <a:pt x="393204" y="363220"/>
                </a:lnTo>
                <a:lnTo>
                  <a:pt x="441171" y="363220"/>
                </a:lnTo>
                <a:lnTo>
                  <a:pt x="421506" y="359410"/>
                </a:lnTo>
                <a:close/>
              </a:path>
              <a:path w="464820" h="598170">
                <a:moveTo>
                  <a:pt x="247777" y="276860"/>
                </a:moveTo>
                <a:lnTo>
                  <a:pt x="107543" y="276860"/>
                </a:lnTo>
                <a:lnTo>
                  <a:pt x="107950" y="278130"/>
                </a:lnTo>
                <a:lnTo>
                  <a:pt x="108242" y="280670"/>
                </a:lnTo>
                <a:lnTo>
                  <a:pt x="108610" y="281940"/>
                </a:lnTo>
                <a:lnTo>
                  <a:pt x="113398" y="311150"/>
                </a:lnTo>
                <a:lnTo>
                  <a:pt x="114096" y="316230"/>
                </a:lnTo>
                <a:lnTo>
                  <a:pt x="114808" y="320040"/>
                </a:lnTo>
                <a:lnTo>
                  <a:pt x="115874" y="326390"/>
                </a:lnTo>
                <a:lnTo>
                  <a:pt x="116205" y="327660"/>
                </a:lnTo>
                <a:lnTo>
                  <a:pt x="116586" y="330200"/>
                </a:lnTo>
                <a:lnTo>
                  <a:pt x="137388" y="358140"/>
                </a:lnTo>
                <a:lnTo>
                  <a:pt x="153911" y="358140"/>
                </a:lnTo>
                <a:lnTo>
                  <a:pt x="189068" y="335280"/>
                </a:lnTo>
                <a:lnTo>
                  <a:pt x="245426" y="279400"/>
                </a:lnTo>
                <a:lnTo>
                  <a:pt x="247777" y="276860"/>
                </a:lnTo>
                <a:close/>
              </a:path>
              <a:path w="464820" h="598170">
                <a:moveTo>
                  <a:pt x="397605" y="257810"/>
                </a:moveTo>
                <a:lnTo>
                  <a:pt x="376872" y="264160"/>
                </a:lnTo>
                <a:lnTo>
                  <a:pt x="422871" y="264160"/>
                </a:lnTo>
                <a:lnTo>
                  <a:pt x="413523" y="259080"/>
                </a:lnTo>
                <a:lnTo>
                  <a:pt x="397605" y="257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26025" y="1933436"/>
            <a:ext cx="229870" cy="367030"/>
          </a:xfrm>
          <a:custGeom>
            <a:avLst/>
            <a:gdLst/>
            <a:ahLst/>
            <a:cxnLst/>
            <a:rect l="l" t="t" r="r" b="b"/>
            <a:pathLst>
              <a:path w="229870" h="367030">
                <a:moveTo>
                  <a:pt x="11874" y="0"/>
                </a:moveTo>
                <a:lnTo>
                  <a:pt x="1536" y="6565"/>
                </a:lnTo>
                <a:lnTo>
                  <a:pt x="0" y="13423"/>
                </a:lnTo>
                <a:lnTo>
                  <a:pt x="3276" y="18605"/>
                </a:lnTo>
                <a:lnTo>
                  <a:pt x="10367" y="31107"/>
                </a:lnTo>
                <a:lnTo>
                  <a:pt x="25831" y="63754"/>
                </a:lnTo>
                <a:lnTo>
                  <a:pt x="42398" y="111544"/>
                </a:lnTo>
                <a:lnTo>
                  <a:pt x="52802" y="169472"/>
                </a:lnTo>
                <a:lnTo>
                  <a:pt x="49775" y="232535"/>
                </a:lnTo>
                <a:lnTo>
                  <a:pt x="26047" y="295732"/>
                </a:lnTo>
                <a:lnTo>
                  <a:pt x="19937" y="306796"/>
                </a:lnTo>
                <a:lnTo>
                  <a:pt x="13692" y="322597"/>
                </a:lnTo>
                <a:lnTo>
                  <a:pt x="29095" y="363168"/>
                </a:lnTo>
                <a:lnTo>
                  <a:pt x="60170" y="366982"/>
                </a:lnTo>
                <a:lnTo>
                  <a:pt x="79463" y="364731"/>
                </a:lnTo>
                <a:lnTo>
                  <a:pt x="119501" y="355135"/>
                </a:lnTo>
                <a:lnTo>
                  <a:pt x="159897" y="341460"/>
                </a:lnTo>
                <a:lnTo>
                  <a:pt x="195605" y="327139"/>
                </a:lnTo>
                <a:lnTo>
                  <a:pt x="229565" y="306425"/>
                </a:lnTo>
                <a:lnTo>
                  <a:pt x="224421" y="295287"/>
                </a:lnTo>
                <a:lnTo>
                  <a:pt x="217830" y="292874"/>
                </a:lnTo>
                <a:lnTo>
                  <a:pt x="212255" y="295452"/>
                </a:lnTo>
                <a:lnTo>
                  <a:pt x="155179" y="319261"/>
                </a:lnTo>
                <a:lnTo>
                  <a:pt x="101055" y="336951"/>
                </a:lnTo>
                <a:lnTo>
                  <a:pt x="58287" y="345328"/>
                </a:lnTo>
                <a:lnTo>
                  <a:pt x="35280" y="341198"/>
                </a:lnTo>
                <a:lnTo>
                  <a:pt x="33875" y="337278"/>
                </a:lnTo>
                <a:lnTo>
                  <a:pt x="34624" y="330406"/>
                </a:lnTo>
                <a:lnTo>
                  <a:pt x="38172" y="320395"/>
                </a:lnTo>
                <a:lnTo>
                  <a:pt x="45161" y="307060"/>
                </a:lnTo>
                <a:lnTo>
                  <a:pt x="65059" y="262527"/>
                </a:lnTo>
                <a:lnTo>
                  <a:pt x="74855" y="213545"/>
                </a:lnTo>
                <a:lnTo>
                  <a:pt x="74480" y="160822"/>
                </a:lnTo>
                <a:lnTo>
                  <a:pt x="63868" y="105067"/>
                </a:lnTo>
                <a:lnTo>
                  <a:pt x="50870" y="65966"/>
                </a:lnTo>
                <a:lnTo>
                  <a:pt x="37474" y="35207"/>
                </a:lnTo>
                <a:lnTo>
                  <a:pt x="26817" y="14787"/>
                </a:lnTo>
                <a:lnTo>
                  <a:pt x="18745" y="1524"/>
                </a:lnTo>
                <a:lnTo>
                  <a:pt x="11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00110" y="2016451"/>
            <a:ext cx="280035" cy="173990"/>
          </a:xfrm>
          <a:custGeom>
            <a:avLst/>
            <a:gdLst/>
            <a:ahLst/>
            <a:cxnLst/>
            <a:rect l="l" t="t" r="r" b="b"/>
            <a:pathLst>
              <a:path w="280034" h="173989">
                <a:moveTo>
                  <a:pt x="160893" y="0"/>
                </a:moveTo>
                <a:lnTo>
                  <a:pt x="115844" y="266"/>
                </a:lnTo>
                <a:lnTo>
                  <a:pt x="73184" y="14724"/>
                </a:lnTo>
                <a:lnTo>
                  <a:pt x="38378" y="40865"/>
                </a:lnTo>
                <a:lnTo>
                  <a:pt x="13344" y="75999"/>
                </a:lnTo>
                <a:lnTo>
                  <a:pt x="0" y="117436"/>
                </a:lnTo>
                <a:lnTo>
                  <a:pt x="261" y="162483"/>
                </a:lnTo>
                <a:lnTo>
                  <a:pt x="2115" y="173430"/>
                </a:lnTo>
                <a:lnTo>
                  <a:pt x="279902" y="126796"/>
                </a:lnTo>
                <a:lnTo>
                  <a:pt x="263608" y="73187"/>
                </a:lnTo>
                <a:lnTo>
                  <a:pt x="237467" y="38379"/>
                </a:lnTo>
                <a:lnTo>
                  <a:pt x="202331" y="13344"/>
                </a:lnTo>
                <a:lnTo>
                  <a:pt x="160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89141" y="2005480"/>
            <a:ext cx="304165" cy="197485"/>
          </a:xfrm>
          <a:custGeom>
            <a:avLst/>
            <a:gdLst/>
            <a:ahLst/>
            <a:cxnLst/>
            <a:rect l="l" t="t" r="r" b="b"/>
            <a:pathLst>
              <a:path w="304165" h="197485">
                <a:moveTo>
                  <a:pt x="173576" y="0"/>
                </a:moveTo>
                <a:lnTo>
                  <a:pt x="124978" y="288"/>
                </a:lnTo>
                <a:lnTo>
                  <a:pt x="78951" y="15881"/>
                </a:lnTo>
                <a:lnTo>
                  <a:pt x="41399" y="44081"/>
                </a:lnTo>
                <a:lnTo>
                  <a:pt x="14392" y="81983"/>
                </a:lnTo>
                <a:lnTo>
                  <a:pt x="0" y="126685"/>
                </a:lnTo>
                <a:lnTo>
                  <a:pt x="289" y="175282"/>
                </a:lnTo>
                <a:lnTo>
                  <a:pt x="3972" y="197189"/>
                </a:lnTo>
                <a:lnTo>
                  <a:pt x="156348" y="171611"/>
                </a:lnTo>
                <a:lnTo>
                  <a:pt x="22184" y="171611"/>
                </a:lnTo>
                <a:lnTo>
                  <a:pt x="23885" y="120120"/>
                </a:lnTo>
                <a:lnTo>
                  <a:pt x="44481" y="74848"/>
                </a:lnTo>
                <a:lnTo>
                  <a:pt x="80547" y="40604"/>
                </a:lnTo>
                <a:lnTo>
                  <a:pt x="128661" y="22196"/>
                </a:lnTo>
                <a:lnTo>
                  <a:pt x="229229" y="22196"/>
                </a:lnTo>
                <a:lnTo>
                  <a:pt x="218281" y="14395"/>
                </a:lnTo>
                <a:lnTo>
                  <a:pt x="173576" y="0"/>
                </a:lnTo>
                <a:close/>
              </a:path>
              <a:path w="304165" h="197485">
                <a:moveTo>
                  <a:pt x="229229" y="22196"/>
                </a:moveTo>
                <a:lnTo>
                  <a:pt x="128661" y="22196"/>
                </a:lnTo>
                <a:lnTo>
                  <a:pt x="180150" y="23889"/>
                </a:lnTo>
                <a:lnTo>
                  <a:pt x="225419" y="44479"/>
                </a:lnTo>
                <a:lnTo>
                  <a:pt x="259663" y="80541"/>
                </a:lnTo>
                <a:lnTo>
                  <a:pt x="278077" y="128647"/>
                </a:lnTo>
                <a:lnTo>
                  <a:pt x="22184" y="171611"/>
                </a:lnTo>
                <a:lnTo>
                  <a:pt x="156348" y="171611"/>
                </a:lnTo>
                <a:lnTo>
                  <a:pt x="303654" y="146884"/>
                </a:lnTo>
                <a:lnTo>
                  <a:pt x="299984" y="124977"/>
                </a:lnTo>
                <a:lnTo>
                  <a:pt x="284390" y="78954"/>
                </a:lnTo>
                <a:lnTo>
                  <a:pt x="256187" y="41403"/>
                </a:lnTo>
                <a:lnTo>
                  <a:pt x="229229" y="2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95929" y="211474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0878" y="0"/>
                </a:moveTo>
                <a:lnTo>
                  <a:pt x="11444" y="3609"/>
                </a:lnTo>
                <a:lnTo>
                  <a:pt x="4371" y="10325"/>
                </a:lnTo>
                <a:lnTo>
                  <a:pt x="333" y="19202"/>
                </a:lnTo>
                <a:lnTo>
                  <a:pt x="0" y="29298"/>
                </a:lnTo>
                <a:lnTo>
                  <a:pt x="3611" y="38733"/>
                </a:lnTo>
                <a:lnTo>
                  <a:pt x="10329" y="45807"/>
                </a:lnTo>
                <a:lnTo>
                  <a:pt x="19207" y="49849"/>
                </a:lnTo>
                <a:lnTo>
                  <a:pt x="29298" y="50190"/>
                </a:lnTo>
                <a:lnTo>
                  <a:pt x="38735" y="46573"/>
                </a:lnTo>
                <a:lnTo>
                  <a:pt x="45810" y="39854"/>
                </a:lnTo>
                <a:lnTo>
                  <a:pt x="49849" y="30975"/>
                </a:lnTo>
                <a:lnTo>
                  <a:pt x="50177" y="20878"/>
                </a:lnTo>
                <a:lnTo>
                  <a:pt x="46567" y="11444"/>
                </a:lnTo>
                <a:lnTo>
                  <a:pt x="39852" y="4371"/>
                </a:lnTo>
                <a:lnTo>
                  <a:pt x="30975" y="333"/>
                </a:lnTo>
                <a:lnTo>
                  <a:pt x="208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87902" y="1934563"/>
            <a:ext cx="280035" cy="173990"/>
          </a:xfrm>
          <a:custGeom>
            <a:avLst/>
            <a:gdLst/>
            <a:ahLst/>
            <a:cxnLst/>
            <a:rect l="l" t="t" r="r" b="b"/>
            <a:pathLst>
              <a:path w="280034" h="173989">
                <a:moveTo>
                  <a:pt x="160891" y="0"/>
                </a:moveTo>
                <a:lnTo>
                  <a:pt x="115849" y="261"/>
                </a:lnTo>
                <a:lnTo>
                  <a:pt x="73187" y="14719"/>
                </a:lnTo>
                <a:lnTo>
                  <a:pt x="38379" y="40860"/>
                </a:lnTo>
                <a:lnTo>
                  <a:pt x="13344" y="75994"/>
                </a:lnTo>
                <a:lnTo>
                  <a:pt x="0" y="117431"/>
                </a:lnTo>
                <a:lnTo>
                  <a:pt x="266" y="162478"/>
                </a:lnTo>
                <a:lnTo>
                  <a:pt x="2107" y="173438"/>
                </a:lnTo>
                <a:lnTo>
                  <a:pt x="279895" y="126791"/>
                </a:lnTo>
                <a:lnTo>
                  <a:pt x="263607" y="73184"/>
                </a:lnTo>
                <a:lnTo>
                  <a:pt x="237463" y="38378"/>
                </a:lnTo>
                <a:lnTo>
                  <a:pt x="202327" y="13344"/>
                </a:lnTo>
                <a:lnTo>
                  <a:pt x="160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76932" y="1923588"/>
            <a:ext cx="304165" cy="197485"/>
          </a:xfrm>
          <a:custGeom>
            <a:avLst/>
            <a:gdLst/>
            <a:ahLst/>
            <a:cxnLst/>
            <a:rect l="l" t="t" r="r" b="b"/>
            <a:pathLst>
              <a:path w="304165" h="197485">
                <a:moveTo>
                  <a:pt x="173569" y="0"/>
                </a:moveTo>
                <a:lnTo>
                  <a:pt x="124972" y="288"/>
                </a:lnTo>
                <a:lnTo>
                  <a:pt x="78944" y="15887"/>
                </a:lnTo>
                <a:lnTo>
                  <a:pt x="41393" y="44091"/>
                </a:lnTo>
                <a:lnTo>
                  <a:pt x="14389" y="81995"/>
                </a:lnTo>
                <a:lnTo>
                  <a:pt x="0" y="126698"/>
                </a:lnTo>
                <a:lnTo>
                  <a:pt x="296" y="175294"/>
                </a:lnTo>
                <a:lnTo>
                  <a:pt x="3966" y="197202"/>
                </a:lnTo>
                <a:lnTo>
                  <a:pt x="156379" y="171611"/>
                </a:lnTo>
                <a:lnTo>
                  <a:pt x="22190" y="171611"/>
                </a:lnTo>
                <a:lnTo>
                  <a:pt x="23884" y="120128"/>
                </a:lnTo>
                <a:lnTo>
                  <a:pt x="44476" y="74858"/>
                </a:lnTo>
                <a:lnTo>
                  <a:pt x="80541" y="40611"/>
                </a:lnTo>
                <a:lnTo>
                  <a:pt x="128655" y="22196"/>
                </a:lnTo>
                <a:lnTo>
                  <a:pt x="229223" y="22196"/>
                </a:lnTo>
                <a:lnTo>
                  <a:pt x="218274" y="14395"/>
                </a:lnTo>
                <a:lnTo>
                  <a:pt x="173569" y="0"/>
                </a:lnTo>
                <a:close/>
              </a:path>
              <a:path w="304165" h="197485">
                <a:moveTo>
                  <a:pt x="229223" y="22196"/>
                </a:moveTo>
                <a:lnTo>
                  <a:pt x="128655" y="22196"/>
                </a:lnTo>
                <a:lnTo>
                  <a:pt x="180144" y="23890"/>
                </a:lnTo>
                <a:lnTo>
                  <a:pt x="225414" y="44481"/>
                </a:lnTo>
                <a:lnTo>
                  <a:pt x="259662" y="80546"/>
                </a:lnTo>
                <a:lnTo>
                  <a:pt x="278083" y="128660"/>
                </a:lnTo>
                <a:lnTo>
                  <a:pt x="22190" y="171611"/>
                </a:lnTo>
                <a:lnTo>
                  <a:pt x="156379" y="171611"/>
                </a:lnTo>
                <a:lnTo>
                  <a:pt x="303648" y="146884"/>
                </a:lnTo>
                <a:lnTo>
                  <a:pt x="299978" y="124977"/>
                </a:lnTo>
                <a:lnTo>
                  <a:pt x="284384" y="78954"/>
                </a:lnTo>
                <a:lnTo>
                  <a:pt x="256181" y="41403"/>
                </a:lnTo>
                <a:lnTo>
                  <a:pt x="229223" y="2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94838" y="2030990"/>
            <a:ext cx="50165" cy="50800"/>
          </a:xfrm>
          <a:custGeom>
            <a:avLst/>
            <a:gdLst/>
            <a:ahLst/>
            <a:cxnLst/>
            <a:rect l="l" t="t" r="r" b="b"/>
            <a:pathLst>
              <a:path w="50165" h="50800">
                <a:moveTo>
                  <a:pt x="20866" y="0"/>
                </a:moveTo>
                <a:lnTo>
                  <a:pt x="11437" y="3609"/>
                </a:lnTo>
                <a:lnTo>
                  <a:pt x="4365" y="10325"/>
                </a:lnTo>
                <a:lnTo>
                  <a:pt x="327" y="19202"/>
                </a:lnTo>
                <a:lnTo>
                  <a:pt x="0" y="29298"/>
                </a:lnTo>
                <a:lnTo>
                  <a:pt x="3604" y="38733"/>
                </a:lnTo>
                <a:lnTo>
                  <a:pt x="10318" y="45807"/>
                </a:lnTo>
                <a:lnTo>
                  <a:pt x="19195" y="49849"/>
                </a:lnTo>
                <a:lnTo>
                  <a:pt x="29286" y="50190"/>
                </a:lnTo>
                <a:lnTo>
                  <a:pt x="38722" y="46573"/>
                </a:lnTo>
                <a:lnTo>
                  <a:pt x="45797" y="39854"/>
                </a:lnTo>
                <a:lnTo>
                  <a:pt x="49836" y="30975"/>
                </a:lnTo>
                <a:lnTo>
                  <a:pt x="50165" y="20878"/>
                </a:lnTo>
                <a:lnTo>
                  <a:pt x="46555" y="11444"/>
                </a:lnTo>
                <a:lnTo>
                  <a:pt x="39839" y="4371"/>
                </a:lnTo>
                <a:lnTo>
                  <a:pt x="30962" y="333"/>
                </a:lnTo>
                <a:lnTo>
                  <a:pt x="20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63022" y="2445728"/>
            <a:ext cx="400050" cy="159385"/>
          </a:xfrm>
          <a:custGeom>
            <a:avLst/>
            <a:gdLst/>
            <a:ahLst/>
            <a:cxnLst/>
            <a:rect l="l" t="t" r="r" b="b"/>
            <a:pathLst>
              <a:path w="400050" h="159385">
                <a:moveTo>
                  <a:pt x="260426" y="0"/>
                </a:moveTo>
                <a:lnTo>
                  <a:pt x="172910" y="127292"/>
                </a:lnTo>
                <a:lnTo>
                  <a:pt x="48641" y="35547"/>
                </a:lnTo>
                <a:lnTo>
                  <a:pt x="0" y="105943"/>
                </a:lnTo>
                <a:lnTo>
                  <a:pt x="14300" y="124802"/>
                </a:lnTo>
                <a:lnTo>
                  <a:pt x="53936" y="67056"/>
                </a:lnTo>
                <a:lnTo>
                  <a:pt x="178193" y="158800"/>
                </a:lnTo>
                <a:lnTo>
                  <a:pt x="265709" y="31508"/>
                </a:lnTo>
                <a:lnTo>
                  <a:pt x="385686" y="120065"/>
                </a:lnTo>
                <a:lnTo>
                  <a:pt x="392633" y="119011"/>
                </a:lnTo>
                <a:lnTo>
                  <a:pt x="399923" y="109156"/>
                </a:lnTo>
                <a:lnTo>
                  <a:pt x="398881" y="102196"/>
                </a:lnTo>
                <a:lnTo>
                  <a:pt x="26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6639" y="2254810"/>
            <a:ext cx="402590" cy="552450"/>
          </a:xfrm>
          <a:custGeom>
            <a:avLst/>
            <a:gdLst/>
            <a:ahLst/>
            <a:cxnLst/>
            <a:rect l="l" t="t" r="r" b="b"/>
            <a:pathLst>
              <a:path w="402590" h="552450">
                <a:moveTo>
                  <a:pt x="177852" y="0"/>
                </a:moveTo>
                <a:lnTo>
                  <a:pt x="162349" y="0"/>
                </a:lnTo>
                <a:lnTo>
                  <a:pt x="147005" y="3809"/>
                </a:lnTo>
                <a:lnTo>
                  <a:pt x="70132" y="30479"/>
                </a:lnTo>
                <a:lnTo>
                  <a:pt x="32640" y="57150"/>
                </a:lnTo>
                <a:lnTo>
                  <a:pt x="16367" y="100329"/>
                </a:lnTo>
                <a:lnTo>
                  <a:pt x="16923" y="115570"/>
                </a:lnTo>
                <a:lnTo>
                  <a:pt x="20551" y="130809"/>
                </a:lnTo>
                <a:lnTo>
                  <a:pt x="59604" y="245110"/>
                </a:lnTo>
                <a:lnTo>
                  <a:pt x="47522" y="257810"/>
                </a:lnTo>
                <a:lnTo>
                  <a:pt x="25212" y="300990"/>
                </a:lnTo>
                <a:lnTo>
                  <a:pt x="19655" y="344170"/>
                </a:lnTo>
                <a:lnTo>
                  <a:pt x="18216" y="355600"/>
                </a:lnTo>
                <a:lnTo>
                  <a:pt x="16332" y="365760"/>
                </a:lnTo>
                <a:lnTo>
                  <a:pt x="13820" y="374650"/>
                </a:lnTo>
                <a:lnTo>
                  <a:pt x="3319" y="410209"/>
                </a:lnTo>
                <a:lnTo>
                  <a:pt x="0" y="443230"/>
                </a:lnTo>
                <a:lnTo>
                  <a:pt x="14963" y="501650"/>
                </a:lnTo>
                <a:lnTo>
                  <a:pt x="52013" y="538480"/>
                </a:lnTo>
                <a:lnTo>
                  <a:pt x="93888" y="552450"/>
                </a:lnTo>
                <a:lnTo>
                  <a:pt x="125126" y="552450"/>
                </a:lnTo>
                <a:lnTo>
                  <a:pt x="140985" y="549910"/>
                </a:lnTo>
                <a:lnTo>
                  <a:pt x="150532" y="548640"/>
                </a:lnTo>
                <a:lnTo>
                  <a:pt x="159826" y="546100"/>
                </a:lnTo>
                <a:lnTo>
                  <a:pt x="168767" y="543560"/>
                </a:lnTo>
                <a:lnTo>
                  <a:pt x="177257" y="542290"/>
                </a:lnTo>
                <a:lnTo>
                  <a:pt x="177968" y="541020"/>
                </a:lnTo>
                <a:lnTo>
                  <a:pt x="193530" y="535940"/>
                </a:lnTo>
                <a:lnTo>
                  <a:pt x="204659" y="530860"/>
                </a:lnTo>
                <a:lnTo>
                  <a:pt x="101642" y="530860"/>
                </a:lnTo>
                <a:lnTo>
                  <a:pt x="84902" y="528320"/>
                </a:lnTo>
                <a:lnTo>
                  <a:pt x="47161" y="506730"/>
                </a:lnTo>
                <a:lnTo>
                  <a:pt x="24782" y="467359"/>
                </a:lnTo>
                <a:lnTo>
                  <a:pt x="21856" y="441959"/>
                </a:lnTo>
                <a:lnTo>
                  <a:pt x="25012" y="414020"/>
                </a:lnTo>
                <a:lnTo>
                  <a:pt x="37372" y="372110"/>
                </a:lnTo>
                <a:lnTo>
                  <a:pt x="39603" y="360680"/>
                </a:lnTo>
                <a:lnTo>
                  <a:pt x="41236" y="347980"/>
                </a:lnTo>
                <a:lnTo>
                  <a:pt x="43377" y="326390"/>
                </a:lnTo>
                <a:lnTo>
                  <a:pt x="44235" y="318770"/>
                </a:lnTo>
                <a:lnTo>
                  <a:pt x="61147" y="275590"/>
                </a:lnTo>
                <a:lnTo>
                  <a:pt x="67440" y="267970"/>
                </a:lnTo>
                <a:lnTo>
                  <a:pt x="178033" y="267970"/>
                </a:lnTo>
                <a:lnTo>
                  <a:pt x="190220" y="250190"/>
                </a:lnTo>
                <a:lnTo>
                  <a:pt x="211534" y="217170"/>
                </a:lnTo>
                <a:lnTo>
                  <a:pt x="237955" y="181610"/>
                </a:lnTo>
                <a:lnTo>
                  <a:pt x="250015" y="173990"/>
                </a:lnTo>
                <a:lnTo>
                  <a:pt x="289748" y="173990"/>
                </a:lnTo>
                <a:lnTo>
                  <a:pt x="248250" y="53340"/>
                </a:lnTo>
                <a:lnTo>
                  <a:pt x="221287" y="15240"/>
                </a:lnTo>
                <a:lnTo>
                  <a:pt x="193152" y="2540"/>
                </a:lnTo>
                <a:lnTo>
                  <a:pt x="177852" y="0"/>
                </a:lnTo>
                <a:close/>
              </a:path>
              <a:path w="402590" h="552450">
                <a:moveTo>
                  <a:pt x="399102" y="316230"/>
                </a:moveTo>
                <a:lnTo>
                  <a:pt x="364832" y="316230"/>
                </a:lnTo>
                <a:lnTo>
                  <a:pt x="372779" y="317500"/>
                </a:lnTo>
                <a:lnTo>
                  <a:pt x="377929" y="321310"/>
                </a:lnTo>
                <a:lnTo>
                  <a:pt x="380129" y="325120"/>
                </a:lnTo>
                <a:lnTo>
                  <a:pt x="380830" y="330200"/>
                </a:lnTo>
                <a:lnTo>
                  <a:pt x="378242" y="336550"/>
                </a:lnTo>
                <a:lnTo>
                  <a:pt x="370576" y="344170"/>
                </a:lnTo>
                <a:lnTo>
                  <a:pt x="359489" y="353060"/>
                </a:lnTo>
                <a:lnTo>
                  <a:pt x="348821" y="359410"/>
                </a:lnTo>
                <a:lnTo>
                  <a:pt x="345544" y="360680"/>
                </a:lnTo>
                <a:lnTo>
                  <a:pt x="341442" y="363220"/>
                </a:lnTo>
                <a:lnTo>
                  <a:pt x="338369" y="364490"/>
                </a:lnTo>
                <a:lnTo>
                  <a:pt x="335651" y="365760"/>
                </a:lnTo>
                <a:lnTo>
                  <a:pt x="332768" y="367030"/>
                </a:lnTo>
                <a:lnTo>
                  <a:pt x="285166" y="392430"/>
                </a:lnTo>
                <a:lnTo>
                  <a:pt x="251017" y="414020"/>
                </a:lnTo>
                <a:lnTo>
                  <a:pt x="249189" y="425450"/>
                </a:lnTo>
                <a:lnTo>
                  <a:pt x="252250" y="429259"/>
                </a:lnTo>
                <a:lnTo>
                  <a:pt x="257211" y="433070"/>
                </a:lnTo>
                <a:lnTo>
                  <a:pt x="265788" y="435609"/>
                </a:lnTo>
                <a:lnTo>
                  <a:pt x="280186" y="436880"/>
                </a:lnTo>
                <a:lnTo>
                  <a:pt x="302606" y="438150"/>
                </a:lnTo>
                <a:lnTo>
                  <a:pt x="307728" y="439420"/>
                </a:lnTo>
                <a:lnTo>
                  <a:pt x="321215" y="439420"/>
                </a:lnTo>
                <a:lnTo>
                  <a:pt x="329009" y="440690"/>
                </a:lnTo>
                <a:lnTo>
                  <a:pt x="337124" y="440690"/>
                </a:lnTo>
                <a:lnTo>
                  <a:pt x="345671" y="441959"/>
                </a:lnTo>
                <a:lnTo>
                  <a:pt x="359082" y="443230"/>
                </a:lnTo>
                <a:lnTo>
                  <a:pt x="364251" y="443230"/>
                </a:lnTo>
                <a:lnTo>
                  <a:pt x="379098" y="445770"/>
                </a:lnTo>
                <a:lnTo>
                  <a:pt x="348210" y="474980"/>
                </a:lnTo>
                <a:lnTo>
                  <a:pt x="332780" y="476250"/>
                </a:lnTo>
                <a:lnTo>
                  <a:pt x="316258" y="476250"/>
                </a:lnTo>
                <a:lnTo>
                  <a:pt x="287045" y="477520"/>
                </a:lnTo>
                <a:lnTo>
                  <a:pt x="271364" y="477520"/>
                </a:lnTo>
                <a:lnTo>
                  <a:pt x="257549" y="478790"/>
                </a:lnTo>
                <a:lnTo>
                  <a:pt x="246294" y="480059"/>
                </a:lnTo>
                <a:lnTo>
                  <a:pt x="239768" y="482600"/>
                </a:lnTo>
                <a:lnTo>
                  <a:pt x="232976" y="485140"/>
                </a:lnTo>
                <a:lnTo>
                  <a:pt x="225754" y="490220"/>
                </a:lnTo>
                <a:lnTo>
                  <a:pt x="217935" y="495300"/>
                </a:lnTo>
                <a:lnTo>
                  <a:pt x="205158" y="505459"/>
                </a:lnTo>
                <a:lnTo>
                  <a:pt x="190833" y="513080"/>
                </a:lnTo>
                <a:lnTo>
                  <a:pt x="183340" y="516890"/>
                </a:lnTo>
                <a:lnTo>
                  <a:pt x="175275" y="519430"/>
                </a:lnTo>
                <a:lnTo>
                  <a:pt x="170424" y="520700"/>
                </a:lnTo>
                <a:lnTo>
                  <a:pt x="144933" y="527050"/>
                </a:lnTo>
                <a:lnTo>
                  <a:pt x="121829" y="530860"/>
                </a:lnTo>
                <a:lnTo>
                  <a:pt x="204659" y="530860"/>
                </a:lnTo>
                <a:lnTo>
                  <a:pt x="207441" y="529590"/>
                </a:lnTo>
                <a:lnTo>
                  <a:pt x="219834" y="520700"/>
                </a:lnTo>
                <a:lnTo>
                  <a:pt x="230838" y="513080"/>
                </a:lnTo>
                <a:lnTo>
                  <a:pt x="245798" y="501650"/>
                </a:lnTo>
                <a:lnTo>
                  <a:pt x="249481" y="501650"/>
                </a:lnTo>
                <a:lnTo>
                  <a:pt x="259405" y="500380"/>
                </a:lnTo>
                <a:lnTo>
                  <a:pt x="272778" y="499109"/>
                </a:lnTo>
                <a:lnTo>
                  <a:pt x="304409" y="499109"/>
                </a:lnTo>
                <a:lnTo>
                  <a:pt x="329346" y="497840"/>
                </a:lnTo>
                <a:lnTo>
                  <a:pt x="377015" y="492759"/>
                </a:lnTo>
                <a:lnTo>
                  <a:pt x="401513" y="452120"/>
                </a:lnTo>
                <a:lnTo>
                  <a:pt x="398754" y="440690"/>
                </a:lnTo>
                <a:lnTo>
                  <a:pt x="392717" y="433070"/>
                </a:lnTo>
                <a:lnTo>
                  <a:pt x="383734" y="426720"/>
                </a:lnTo>
                <a:lnTo>
                  <a:pt x="372138" y="422909"/>
                </a:lnTo>
                <a:lnTo>
                  <a:pt x="369065" y="421640"/>
                </a:lnTo>
                <a:lnTo>
                  <a:pt x="361699" y="421640"/>
                </a:lnTo>
                <a:lnTo>
                  <a:pt x="363424" y="410209"/>
                </a:lnTo>
                <a:lnTo>
                  <a:pt x="363674" y="400050"/>
                </a:lnTo>
                <a:lnTo>
                  <a:pt x="362399" y="388620"/>
                </a:lnTo>
                <a:lnTo>
                  <a:pt x="359552" y="378460"/>
                </a:lnTo>
                <a:lnTo>
                  <a:pt x="359476" y="377190"/>
                </a:lnTo>
                <a:lnTo>
                  <a:pt x="396046" y="349250"/>
                </a:lnTo>
                <a:lnTo>
                  <a:pt x="402121" y="323850"/>
                </a:lnTo>
                <a:lnTo>
                  <a:pt x="399102" y="316230"/>
                </a:lnTo>
                <a:close/>
              </a:path>
              <a:path w="402590" h="552450">
                <a:moveTo>
                  <a:pt x="363124" y="229870"/>
                </a:moveTo>
                <a:lnTo>
                  <a:pt x="332216" y="229870"/>
                </a:lnTo>
                <a:lnTo>
                  <a:pt x="337272" y="231140"/>
                </a:lnTo>
                <a:lnTo>
                  <a:pt x="340236" y="233679"/>
                </a:lnTo>
                <a:lnTo>
                  <a:pt x="341823" y="234950"/>
                </a:lnTo>
                <a:lnTo>
                  <a:pt x="344414" y="238760"/>
                </a:lnTo>
                <a:lnTo>
                  <a:pt x="343817" y="250190"/>
                </a:lnTo>
                <a:lnTo>
                  <a:pt x="340045" y="256540"/>
                </a:lnTo>
                <a:lnTo>
                  <a:pt x="332997" y="261620"/>
                </a:lnTo>
                <a:lnTo>
                  <a:pt x="328945" y="265430"/>
                </a:lnTo>
                <a:lnTo>
                  <a:pt x="318023" y="275590"/>
                </a:lnTo>
                <a:lnTo>
                  <a:pt x="311953" y="280670"/>
                </a:lnTo>
                <a:lnTo>
                  <a:pt x="305196" y="287020"/>
                </a:lnTo>
                <a:lnTo>
                  <a:pt x="284513" y="306070"/>
                </a:lnTo>
                <a:lnTo>
                  <a:pt x="264782" y="326390"/>
                </a:lnTo>
                <a:lnTo>
                  <a:pt x="250275" y="344170"/>
                </a:lnTo>
                <a:lnTo>
                  <a:pt x="245265" y="355600"/>
                </a:lnTo>
                <a:lnTo>
                  <a:pt x="246332" y="360680"/>
                </a:lnTo>
                <a:lnTo>
                  <a:pt x="251450" y="363220"/>
                </a:lnTo>
                <a:lnTo>
                  <a:pt x="256391" y="365760"/>
                </a:lnTo>
                <a:lnTo>
                  <a:pt x="265425" y="363220"/>
                </a:lnTo>
                <a:lnTo>
                  <a:pt x="335981" y="326390"/>
                </a:lnTo>
                <a:lnTo>
                  <a:pt x="337797" y="325120"/>
                </a:lnTo>
                <a:lnTo>
                  <a:pt x="339194" y="323850"/>
                </a:lnTo>
                <a:lnTo>
                  <a:pt x="340896" y="323850"/>
                </a:lnTo>
                <a:lnTo>
                  <a:pt x="354176" y="318770"/>
                </a:lnTo>
                <a:lnTo>
                  <a:pt x="364832" y="316230"/>
                </a:lnTo>
                <a:lnTo>
                  <a:pt x="399102" y="316230"/>
                </a:lnTo>
                <a:lnTo>
                  <a:pt x="396586" y="309880"/>
                </a:lnTo>
                <a:lnTo>
                  <a:pt x="389840" y="302260"/>
                </a:lnTo>
                <a:lnTo>
                  <a:pt x="333784" y="302260"/>
                </a:lnTo>
                <a:lnTo>
                  <a:pt x="330558" y="293370"/>
                </a:lnTo>
                <a:lnTo>
                  <a:pt x="361915" y="260350"/>
                </a:lnTo>
                <a:lnTo>
                  <a:pt x="365940" y="245110"/>
                </a:lnTo>
                <a:lnTo>
                  <a:pt x="365579" y="237490"/>
                </a:lnTo>
                <a:lnTo>
                  <a:pt x="363759" y="231140"/>
                </a:lnTo>
                <a:lnTo>
                  <a:pt x="363124" y="229870"/>
                </a:lnTo>
                <a:close/>
              </a:path>
              <a:path w="402590" h="552450">
                <a:moveTo>
                  <a:pt x="178033" y="267970"/>
                </a:moveTo>
                <a:lnTo>
                  <a:pt x="67440" y="267970"/>
                </a:lnTo>
                <a:lnTo>
                  <a:pt x="68100" y="270510"/>
                </a:lnTo>
                <a:lnTo>
                  <a:pt x="68633" y="271780"/>
                </a:lnTo>
                <a:lnTo>
                  <a:pt x="69243" y="273050"/>
                </a:lnTo>
                <a:lnTo>
                  <a:pt x="77803" y="298450"/>
                </a:lnTo>
                <a:lnTo>
                  <a:pt x="79124" y="302260"/>
                </a:lnTo>
                <a:lnTo>
                  <a:pt x="80381" y="306070"/>
                </a:lnTo>
                <a:lnTo>
                  <a:pt x="82222" y="311150"/>
                </a:lnTo>
                <a:lnTo>
                  <a:pt x="82832" y="312420"/>
                </a:lnTo>
                <a:lnTo>
                  <a:pt x="83429" y="314960"/>
                </a:lnTo>
                <a:lnTo>
                  <a:pt x="86248" y="321310"/>
                </a:lnTo>
                <a:lnTo>
                  <a:pt x="90095" y="327660"/>
                </a:lnTo>
                <a:lnTo>
                  <a:pt x="95311" y="332740"/>
                </a:lnTo>
                <a:lnTo>
                  <a:pt x="102238" y="335280"/>
                </a:lnTo>
                <a:lnTo>
                  <a:pt x="106137" y="336550"/>
                </a:lnTo>
                <a:lnTo>
                  <a:pt x="109921" y="336550"/>
                </a:lnTo>
                <a:lnTo>
                  <a:pt x="120716" y="334010"/>
                </a:lnTo>
                <a:lnTo>
                  <a:pt x="127371" y="328930"/>
                </a:lnTo>
                <a:lnTo>
                  <a:pt x="132857" y="325120"/>
                </a:lnTo>
                <a:lnTo>
                  <a:pt x="148564" y="308610"/>
                </a:lnTo>
                <a:lnTo>
                  <a:pt x="168457" y="281940"/>
                </a:lnTo>
                <a:lnTo>
                  <a:pt x="178033" y="267970"/>
                </a:lnTo>
                <a:close/>
              </a:path>
              <a:path w="402590" h="552450">
                <a:moveTo>
                  <a:pt x="289748" y="173990"/>
                </a:moveTo>
                <a:lnTo>
                  <a:pt x="250015" y="173990"/>
                </a:lnTo>
                <a:lnTo>
                  <a:pt x="254092" y="175260"/>
                </a:lnTo>
                <a:lnTo>
                  <a:pt x="260721" y="179070"/>
                </a:lnTo>
                <a:lnTo>
                  <a:pt x="263947" y="182879"/>
                </a:lnTo>
                <a:lnTo>
                  <a:pt x="263845" y="186690"/>
                </a:lnTo>
                <a:lnTo>
                  <a:pt x="262519" y="194310"/>
                </a:lnTo>
                <a:lnTo>
                  <a:pt x="258945" y="204470"/>
                </a:lnTo>
                <a:lnTo>
                  <a:pt x="253096" y="214629"/>
                </a:lnTo>
                <a:lnTo>
                  <a:pt x="244948" y="228600"/>
                </a:lnTo>
                <a:lnTo>
                  <a:pt x="231999" y="247650"/>
                </a:lnTo>
                <a:lnTo>
                  <a:pt x="220243" y="267970"/>
                </a:lnTo>
                <a:lnTo>
                  <a:pt x="210340" y="285750"/>
                </a:lnTo>
                <a:lnTo>
                  <a:pt x="202949" y="299720"/>
                </a:lnTo>
                <a:lnTo>
                  <a:pt x="199746" y="306070"/>
                </a:lnTo>
                <a:lnTo>
                  <a:pt x="197130" y="313690"/>
                </a:lnTo>
                <a:lnTo>
                  <a:pt x="197218" y="321310"/>
                </a:lnTo>
                <a:lnTo>
                  <a:pt x="202123" y="328930"/>
                </a:lnTo>
                <a:lnTo>
                  <a:pt x="212301" y="330200"/>
                </a:lnTo>
                <a:lnTo>
                  <a:pt x="223337" y="325120"/>
                </a:lnTo>
                <a:lnTo>
                  <a:pt x="233532" y="317500"/>
                </a:lnTo>
                <a:lnTo>
                  <a:pt x="241188" y="309880"/>
                </a:lnTo>
                <a:lnTo>
                  <a:pt x="263032" y="285750"/>
                </a:lnTo>
                <a:lnTo>
                  <a:pt x="294135" y="254000"/>
                </a:lnTo>
                <a:lnTo>
                  <a:pt x="299634" y="248920"/>
                </a:lnTo>
                <a:lnTo>
                  <a:pt x="305133" y="245110"/>
                </a:lnTo>
                <a:lnTo>
                  <a:pt x="310988" y="240029"/>
                </a:lnTo>
                <a:lnTo>
                  <a:pt x="311419" y="240029"/>
                </a:lnTo>
                <a:lnTo>
                  <a:pt x="311965" y="238760"/>
                </a:lnTo>
                <a:lnTo>
                  <a:pt x="324102" y="231140"/>
                </a:lnTo>
                <a:lnTo>
                  <a:pt x="332216" y="229870"/>
                </a:lnTo>
                <a:lnTo>
                  <a:pt x="363124" y="229870"/>
                </a:lnTo>
                <a:lnTo>
                  <a:pt x="360583" y="224790"/>
                </a:lnTo>
                <a:lnTo>
                  <a:pt x="356149" y="218440"/>
                </a:lnTo>
                <a:lnTo>
                  <a:pt x="354451" y="217170"/>
                </a:lnTo>
                <a:lnTo>
                  <a:pt x="304599" y="217170"/>
                </a:lnTo>
                <a:lnTo>
                  <a:pt x="289748" y="173990"/>
                </a:lnTo>
                <a:close/>
              </a:path>
              <a:path w="402590" h="552450">
                <a:moveTo>
                  <a:pt x="358299" y="294640"/>
                </a:moveTo>
                <a:lnTo>
                  <a:pt x="333784" y="302260"/>
                </a:lnTo>
                <a:lnTo>
                  <a:pt x="389840" y="302260"/>
                </a:lnTo>
                <a:lnTo>
                  <a:pt x="388716" y="300990"/>
                </a:lnTo>
                <a:lnTo>
                  <a:pt x="376281" y="295910"/>
                </a:lnTo>
                <a:lnTo>
                  <a:pt x="358299" y="294640"/>
                </a:lnTo>
                <a:close/>
              </a:path>
              <a:path w="402590" h="552450">
                <a:moveTo>
                  <a:pt x="336361" y="208279"/>
                </a:moveTo>
                <a:lnTo>
                  <a:pt x="322068" y="209550"/>
                </a:lnTo>
                <a:lnTo>
                  <a:pt x="304599" y="217170"/>
                </a:lnTo>
                <a:lnTo>
                  <a:pt x="354451" y="217170"/>
                </a:lnTo>
                <a:lnTo>
                  <a:pt x="347660" y="212090"/>
                </a:lnTo>
                <a:lnTo>
                  <a:pt x="336361" y="208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73135" y="2191724"/>
            <a:ext cx="513080" cy="61594"/>
          </a:xfrm>
          <a:custGeom>
            <a:avLst/>
            <a:gdLst/>
            <a:ahLst/>
            <a:cxnLst/>
            <a:rect l="l" t="t" r="r" b="b"/>
            <a:pathLst>
              <a:path w="513079" h="61594">
                <a:moveTo>
                  <a:pt x="508241" y="0"/>
                </a:moveTo>
                <a:lnTo>
                  <a:pt x="502602" y="0"/>
                </a:lnTo>
                <a:lnTo>
                  <a:pt x="483777" y="2051"/>
                </a:lnTo>
                <a:lnTo>
                  <a:pt x="468961" y="7362"/>
                </a:lnTo>
                <a:lnTo>
                  <a:pt x="457034" y="14669"/>
                </a:lnTo>
                <a:lnTo>
                  <a:pt x="438213" y="29602"/>
                </a:lnTo>
                <a:lnTo>
                  <a:pt x="428979" y="35348"/>
                </a:lnTo>
                <a:lnTo>
                  <a:pt x="418008" y="39282"/>
                </a:lnTo>
                <a:lnTo>
                  <a:pt x="404139" y="40741"/>
                </a:lnTo>
                <a:lnTo>
                  <a:pt x="390257" y="39282"/>
                </a:lnTo>
                <a:lnTo>
                  <a:pt x="379283" y="35348"/>
                </a:lnTo>
                <a:lnTo>
                  <a:pt x="370051" y="29602"/>
                </a:lnTo>
                <a:lnTo>
                  <a:pt x="351233" y="14669"/>
                </a:lnTo>
                <a:lnTo>
                  <a:pt x="339309" y="7362"/>
                </a:lnTo>
                <a:lnTo>
                  <a:pt x="324493" y="2051"/>
                </a:lnTo>
                <a:lnTo>
                  <a:pt x="305663" y="0"/>
                </a:lnTo>
                <a:lnTo>
                  <a:pt x="286827" y="2051"/>
                </a:lnTo>
                <a:lnTo>
                  <a:pt x="272011" y="7362"/>
                </a:lnTo>
                <a:lnTo>
                  <a:pt x="260086" y="14669"/>
                </a:lnTo>
                <a:lnTo>
                  <a:pt x="241256" y="29602"/>
                </a:lnTo>
                <a:lnTo>
                  <a:pt x="232021" y="35348"/>
                </a:lnTo>
                <a:lnTo>
                  <a:pt x="221050" y="39282"/>
                </a:lnTo>
                <a:lnTo>
                  <a:pt x="207175" y="40741"/>
                </a:lnTo>
                <a:lnTo>
                  <a:pt x="193298" y="39282"/>
                </a:lnTo>
                <a:lnTo>
                  <a:pt x="182325" y="35348"/>
                </a:lnTo>
                <a:lnTo>
                  <a:pt x="173094" y="29602"/>
                </a:lnTo>
                <a:lnTo>
                  <a:pt x="154272" y="14669"/>
                </a:lnTo>
                <a:lnTo>
                  <a:pt x="142340" y="7362"/>
                </a:lnTo>
                <a:lnTo>
                  <a:pt x="127518" y="2051"/>
                </a:lnTo>
                <a:lnTo>
                  <a:pt x="108686" y="0"/>
                </a:lnTo>
                <a:lnTo>
                  <a:pt x="89849" y="2051"/>
                </a:lnTo>
                <a:lnTo>
                  <a:pt x="75030" y="7362"/>
                </a:lnTo>
                <a:lnTo>
                  <a:pt x="63104" y="14669"/>
                </a:lnTo>
                <a:lnTo>
                  <a:pt x="44279" y="29602"/>
                </a:lnTo>
                <a:lnTo>
                  <a:pt x="35044" y="35348"/>
                </a:lnTo>
                <a:lnTo>
                  <a:pt x="24073" y="39282"/>
                </a:lnTo>
                <a:lnTo>
                  <a:pt x="10198" y="40741"/>
                </a:lnTo>
                <a:lnTo>
                  <a:pt x="4571" y="40741"/>
                </a:lnTo>
                <a:lnTo>
                  <a:pt x="0" y="45300"/>
                </a:lnTo>
                <a:lnTo>
                  <a:pt x="0" y="56553"/>
                </a:lnTo>
                <a:lnTo>
                  <a:pt x="4571" y="61112"/>
                </a:lnTo>
                <a:lnTo>
                  <a:pt x="10198" y="61112"/>
                </a:lnTo>
                <a:lnTo>
                  <a:pt x="29035" y="59060"/>
                </a:lnTo>
                <a:lnTo>
                  <a:pt x="43854" y="53749"/>
                </a:lnTo>
                <a:lnTo>
                  <a:pt x="55780" y="46442"/>
                </a:lnTo>
                <a:lnTo>
                  <a:pt x="74605" y="31496"/>
                </a:lnTo>
                <a:lnTo>
                  <a:pt x="83840" y="25747"/>
                </a:lnTo>
                <a:lnTo>
                  <a:pt x="94811" y="21815"/>
                </a:lnTo>
                <a:lnTo>
                  <a:pt x="108686" y="20358"/>
                </a:lnTo>
                <a:lnTo>
                  <a:pt x="122561" y="21815"/>
                </a:lnTo>
                <a:lnTo>
                  <a:pt x="133534" y="25747"/>
                </a:lnTo>
                <a:lnTo>
                  <a:pt x="142773" y="31496"/>
                </a:lnTo>
                <a:lnTo>
                  <a:pt x="161603" y="46442"/>
                </a:lnTo>
                <a:lnTo>
                  <a:pt x="173524" y="53749"/>
                </a:lnTo>
                <a:lnTo>
                  <a:pt x="188339" y="59060"/>
                </a:lnTo>
                <a:lnTo>
                  <a:pt x="207175" y="61112"/>
                </a:lnTo>
                <a:lnTo>
                  <a:pt x="226007" y="59060"/>
                </a:lnTo>
                <a:lnTo>
                  <a:pt x="240826" y="53749"/>
                </a:lnTo>
                <a:lnTo>
                  <a:pt x="252755" y="46442"/>
                </a:lnTo>
                <a:lnTo>
                  <a:pt x="271582" y="31496"/>
                </a:lnTo>
                <a:lnTo>
                  <a:pt x="280817" y="25747"/>
                </a:lnTo>
                <a:lnTo>
                  <a:pt x="291788" y="21815"/>
                </a:lnTo>
                <a:lnTo>
                  <a:pt x="305663" y="20358"/>
                </a:lnTo>
                <a:lnTo>
                  <a:pt x="319531" y="21815"/>
                </a:lnTo>
                <a:lnTo>
                  <a:pt x="330498" y="25747"/>
                </a:lnTo>
                <a:lnTo>
                  <a:pt x="339732" y="31496"/>
                </a:lnTo>
                <a:lnTo>
                  <a:pt x="358562" y="46442"/>
                </a:lnTo>
                <a:lnTo>
                  <a:pt x="370487" y="53749"/>
                </a:lnTo>
                <a:lnTo>
                  <a:pt x="385303" y="59060"/>
                </a:lnTo>
                <a:lnTo>
                  <a:pt x="404139" y="61112"/>
                </a:lnTo>
                <a:lnTo>
                  <a:pt x="422969" y="59060"/>
                </a:lnTo>
                <a:lnTo>
                  <a:pt x="437784" y="53749"/>
                </a:lnTo>
                <a:lnTo>
                  <a:pt x="449709" y="46442"/>
                </a:lnTo>
                <a:lnTo>
                  <a:pt x="468533" y="31496"/>
                </a:lnTo>
                <a:lnTo>
                  <a:pt x="477767" y="25747"/>
                </a:lnTo>
                <a:lnTo>
                  <a:pt x="488734" y="21815"/>
                </a:lnTo>
                <a:lnTo>
                  <a:pt x="502602" y="20358"/>
                </a:lnTo>
                <a:lnTo>
                  <a:pt x="508241" y="20358"/>
                </a:lnTo>
                <a:lnTo>
                  <a:pt x="512787" y="15811"/>
                </a:lnTo>
                <a:lnTo>
                  <a:pt x="512787" y="4559"/>
                </a:lnTo>
                <a:lnTo>
                  <a:pt x="508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71807" y="1694857"/>
            <a:ext cx="202565" cy="340360"/>
          </a:xfrm>
          <a:custGeom>
            <a:avLst/>
            <a:gdLst/>
            <a:ahLst/>
            <a:cxnLst/>
            <a:rect l="l" t="t" r="r" b="b"/>
            <a:pathLst>
              <a:path w="202564" h="340360">
                <a:moveTo>
                  <a:pt x="150393" y="0"/>
                </a:moveTo>
                <a:lnTo>
                  <a:pt x="132584" y="35733"/>
                </a:lnTo>
                <a:lnTo>
                  <a:pt x="119303" y="102920"/>
                </a:lnTo>
                <a:lnTo>
                  <a:pt x="118177" y="154969"/>
                </a:lnTo>
                <a:lnTo>
                  <a:pt x="125850" y="202720"/>
                </a:lnTo>
                <a:lnTo>
                  <a:pt x="142153" y="245542"/>
                </a:lnTo>
                <a:lnTo>
                  <a:pt x="166916" y="282803"/>
                </a:lnTo>
                <a:lnTo>
                  <a:pt x="175266" y="293812"/>
                </a:lnTo>
                <a:lnTo>
                  <a:pt x="179997" y="302333"/>
                </a:lnTo>
                <a:lnTo>
                  <a:pt x="181717" y="308438"/>
                </a:lnTo>
                <a:lnTo>
                  <a:pt x="181038" y="312204"/>
                </a:lnTo>
                <a:lnTo>
                  <a:pt x="160847" y="319433"/>
                </a:lnTo>
                <a:lnTo>
                  <a:pt x="120888" y="318346"/>
                </a:lnTo>
                <a:lnTo>
                  <a:pt x="69245" y="310555"/>
                </a:lnTo>
                <a:lnTo>
                  <a:pt x="14008" y="297675"/>
                </a:lnTo>
                <a:lnTo>
                  <a:pt x="8585" y="296176"/>
                </a:lnTo>
                <a:lnTo>
                  <a:pt x="2984" y="299389"/>
                </a:lnTo>
                <a:lnTo>
                  <a:pt x="33871" y="323816"/>
                </a:lnTo>
                <a:lnTo>
                  <a:pt x="106974" y="337594"/>
                </a:lnTo>
                <a:lnTo>
                  <a:pt x="144652" y="340194"/>
                </a:lnTo>
                <a:lnTo>
                  <a:pt x="162442" y="339301"/>
                </a:lnTo>
                <a:lnTo>
                  <a:pt x="177799" y="336394"/>
                </a:lnTo>
                <a:lnTo>
                  <a:pt x="189976" y="331129"/>
                </a:lnTo>
                <a:lnTo>
                  <a:pt x="198221" y="323164"/>
                </a:lnTo>
                <a:lnTo>
                  <a:pt x="202097" y="307603"/>
                </a:lnTo>
                <a:lnTo>
                  <a:pt x="197740" y="292098"/>
                </a:lnTo>
                <a:lnTo>
                  <a:pt x="189690" y="278753"/>
                </a:lnTo>
                <a:lnTo>
                  <a:pt x="182486" y="269671"/>
                </a:lnTo>
                <a:lnTo>
                  <a:pt x="151427" y="216105"/>
                </a:lnTo>
                <a:lnTo>
                  <a:pt x="139111" y="159516"/>
                </a:lnTo>
                <a:lnTo>
                  <a:pt x="139723" y="105533"/>
                </a:lnTo>
                <a:lnTo>
                  <a:pt x="147451" y="59786"/>
                </a:lnTo>
                <a:lnTo>
                  <a:pt x="156480" y="27905"/>
                </a:lnTo>
                <a:lnTo>
                  <a:pt x="160997" y="15519"/>
                </a:lnTo>
                <a:lnTo>
                  <a:pt x="163182" y="10325"/>
                </a:lnTo>
                <a:lnTo>
                  <a:pt x="160756" y="4368"/>
                </a:lnTo>
                <a:lnTo>
                  <a:pt x="1503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75285" y="1842728"/>
            <a:ext cx="250151" cy="1250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65104" y="1832540"/>
            <a:ext cx="271145" cy="146050"/>
          </a:xfrm>
          <a:custGeom>
            <a:avLst/>
            <a:gdLst/>
            <a:ahLst/>
            <a:cxnLst/>
            <a:rect l="l" t="t" r="r" b="b"/>
            <a:pathLst>
              <a:path w="271145" h="146050">
                <a:moveTo>
                  <a:pt x="270522" y="0"/>
                </a:moveTo>
                <a:lnTo>
                  <a:pt x="0" y="0"/>
                </a:lnTo>
                <a:lnTo>
                  <a:pt x="0" y="10185"/>
                </a:lnTo>
                <a:lnTo>
                  <a:pt x="6906" y="52889"/>
                </a:lnTo>
                <a:lnTo>
                  <a:pt x="26128" y="90015"/>
                </a:lnTo>
                <a:lnTo>
                  <a:pt x="55423" y="119316"/>
                </a:lnTo>
                <a:lnTo>
                  <a:pt x="92547" y="138544"/>
                </a:lnTo>
                <a:lnTo>
                  <a:pt x="135255" y="145453"/>
                </a:lnTo>
                <a:lnTo>
                  <a:pt x="177964" y="138544"/>
                </a:lnTo>
                <a:lnTo>
                  <a:pt x="203982" y="125069"/>
                </a:lnTo>
                <a:lnTo>
                  <a:pt x="135255" y="125069"/>
                </a:lnTo>
                <a:lnTo>
                  <a:pt x="92824" y="116948"/>
                </a:lnTo>
                <a:lnTo>
                  <a:pt x="57510" y="94689"/>
                </a:lnTo>
                <a:lnTo>
                  <a:pt x="32461" y="61445"/>
                </a:lnTo>
                <a:lnTo>
                  <a:pt x="20828" y="20370"/>
                </a:lnTo>
                <a:lnTo>
                  <a:pt x="268875" y="20370"/>
                </a:lnTo>
                <a:lnTo>
                  <a:pt x="270522" y="10185"/>
                </a:lnTo>
                <a:lnTo>
                  <a:pt x="270522" y="0"/>
                </a:lnTo>
                <a:close/>
              </a:path>
              <a:path w="271145" h="146050">
                <a:moveTo>
                  <a:pt x="268875" y="20370"/>
                </a:moveTo>
                <a:lnTo>
                  <a:pt x="249694" y="20370"/>
                </a:lnTo>
                <a:lnTo>
                  <a:pt x="238058" y="61445"/>
                </a:lnTo>
                <a:lnTo>
                  <a:pt x="213005" y="94689"/>
                </a:lnTo>
                <a:lnTo>
                  <a:pt x="177687" y="116948"/>
                </a:lnTo>
                <a:lnTo>
                  <a:pt x="135255" y="125069"/>
                </a:lnTo>
                <a:lnTo>
                  <a:pt x="203982" y="125069"/>
                </a:lnTo>
                <a:lnTo>
                  <a:pt x="215090" y="119316"/>
                </a:lnTo>
                <a:lnTo>
                  <a:pt x="244389" y="90015"/>
                </a:lnTo>
                <a:lnTo>
                  <a:pt x="263615" y="52889"/>
                </a:lnTo>
                <a:lnTo>
                  <a:pt x="268875" y="20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75346" y="1850319"/>
            <a:ext cx="58419" cy="29209"/>
          </a:xfrm>
          <a:custGeom>
            <a:avLst/>
            <a:gdLst/>
            <a:ahLst/>
            <a:cxnLst/>
            <a:rect l="l" t="t" r="r" b="b"/>
            <a:pathLst>
              <a:path w="58420" h="29210">
                <a:moveTo>
                  <a:pt x="58089" y="0"/>
                </a:moveTo>
                <a:lnTo>
                  <a:pt x="0" y="0"/>
                </a:lnTo>
                <a:lnTo>
                  <a:pt x="2282" y="11305"/>
                </a:lnTo>
                <a:lnTo>
                  <a:pt x="8507" y="20537"/>
                </a:lnTo>
                <a:lnTo>
                  <a:pt x="17739" y="26762"/>
                </a:lnTo>
                <a:lnTo>
                  <a:pt x="29044" y="29044"/>
                </a:lnTo>
                <a:lnTo>
                  <a:pt x="40355" y="26762"/>
                </a:lnTo>
                <a:lnTo>
                  <a:pt x="49587" y="20537"/>
                </a:lnTo>
                <a:lnTo>
                  <a:pt x="55808" y="11305"/>
                </a:lnTo>
                <a:lnTo>
                  <a:pt x="58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83323" y="1842728"/>
            <a:ext cx="250151" cy="1250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73140" y="1832540"/>
            <a:ext cx="271145" cy="146050"/>
          </a:xfrm>
          <a:custGeom>
            <a:avLst/>
            <a:gdLst/>
            <a:ahLst/>
            <a:cxnLst/>
            <a:rect l="l" t="t" r="r" b="b"/>
            <a:pathLst>
              <a:path w="271145" h="146050">
                <a:moveTo>
                  <a:pt x="270522" y="0"/>
                </a:moveTo>
                <a:lnTo>
                  <a:pt x="0" y="0"/>
                </a:lnTo>
                <a:lnTo>
                  <a:pt x="0" y="10185"/>
                </a:lnTo>
                <a:lnTo>
                  <a:pt x="6907" y="52889"/>
                </a:lnTo>
                <a:lnTo>
                  <a:pt x="26132" y="90015"/>
                </a:lnTo>
                <a:lnTo>
                  <a:pt x="55429" y="119316"/>
                </a:lnTo>
                <a:lnTo>
                  <a:pt x="92551" y="138544"/>
                </a:lnTo>
                <a:lnTo>
                  <a:pt x="135255" y="145453"/>
                </a:lnTo>
                <a:lnTo>
                  <a:pt x="177959" y="138544"/>
                </a:lnTo>
                <a:lnTo>
                  <a:pt x="203976" y="125069"/>
                </a:lnTo>
                <a:lnTo>
                  <a:pt x="135255" y="125069"/>
                </a:lnTo>
                <a:lnTo>
                  <a:pt x="92824" y="116948"/>
                </a:lnTo>
                <a:lnTo>
                  <a:pt x="57510" y="94689"/>
                </a:lnTo>
                <a:lnTo>
                  <a:pt x="32461" y="61445"/>
                </a:lnTo>
                <a:lnTo>
                  <a:pt x="20828" y="20370"/>
                </a:lnTo>
                <a:lnTo>
                  <a:pt x="268874" y="20370"/>
                </a:lnTo>
                <a:lnTo>
                  <a:pt x="270522" y="10185"/>
                </a:lnTo>
                <a:lnTo>
                  <a:pt x="270522" y="0"/>
                </a:lnTo>
                <a:close/>
              </a:path>
              <a:path w="271145" h="146050">
                <a:moveTo>
                  <a:pt x="268874" y="20370"/>
                </a:moveTo>
                <a:lnTo>
                  <a:pt x="249694" y="20370"/>
                </a:lnTo>
                <a:lnTo>
                  <a:pt x="238058" y="61445"/>
                </a:lnTo>
                <a:lnTo>
                  <a:pt x="213005" y="94689"/>
                </a:lnTo>
                <a:lnTo>
                  <a:pt x="177687" y="116948"/>
                </a:lnTo>
                <a:lnTo>
                  <a:pt x="135255" y="125069"/>
                </a:lnTo>
                <a:lnTo>
                  <a:pt x="203976" y="125069"/>
                </a:lnTo>
                <a:lnTo>
                  <a:pt x="215085" y="119316"/>
                </a:lnTo>
                <a:lnTo>
                  <a:pt x="244385" y="90015"/>
                </a:lnTo>
                <a:lnTo>
                  <a:pt x="263614" y="52889"/>
                </a:lnTo>
                <a:lnTo>
                  <a:pt x="268874" y="20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83382" y="1850319"/>
            <a:ext cx="58419" cy="29209"/>
          </a:xfrm>
          <a:custGeom>
            <a:avLst/>
            <a:gdLst/>
            <a:ahLst/>
            <a:cxnLst/>
            <a:rect l="l" t="t" r="r" b="b"/>
            <a:pathLst>
              <a:path w="58420" h="29210">
                <a:moveTo>
                  <a:pt x="58089" y="0"/>
                </a:moveTo>
                <a:lnTo>
                  <a:pt x="0" y="0"/>
                </a:lnTo>
                <a:lnTo>
                  <a:pt x="2282" y="11305"/>
                </a:lnTo>
                <a:lnTo>
                  <a:pt x="8507" y="20537"/>
                </a:lnTo>
                <a:lnTo>
                  <a:pt x="17739" y="26762"/>
                </a:lnTo>
                <a:lnTo>
                  <a:pt x="29044" y="29044"/>
                </a:lnTo>
                <a:lnTo>
                  <a:pt x="40355" y="26762"/>
                </a:lnTo>
                <a:lnTo>
                  <a:pt x="49587" y="20537"/>
                </a:lnTo>
                <a:lnTo>
                  <a:pt x="55808" y="11305"/>
                </a:lnTo>
                <a:lnTo>
                  <a:pt x="58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85167" y="1999801"/>
            <a:ext cx="383540" cy="494030"/>
          </a:xfrm>
          <a:custGeom>
            <a:avLst/>
            <a:gdLst/>
            <a:ahLst/>
            <a:cxnLst/>
            <a:rect l="l" t="t" r="r" b="b"/>
            <a:pathLst>
              <a:path w="383539" h="494030">
                <a:moveTo>
                  <a:pt x="216363" y="467359"/>
                </a:moveTo>
                <a:lnTo>
                  <a:pt x="168506" y="467359"/>
                </a:lnTo>
                <a:lnTo>
                  <a:pt x="183708" y="474979"/>
                </a:lnTo>
                <a:lnTo>
                  <a:pt x="194854" y="480059"/>
                </a:lnTo>
                <a:lnTo>
                  <a:pt x="207268" y="485139"/>
                </a:lnTo>
                <a:lnTo>
                  <a:pt x="220932" y="490219"/>
                </a:lnTo>
                <a:lnTo>
                  <a:pt x="235829" y="492759"/>
                </a:lnTo>
                <a:lnTo>
                  <a:pt x="236502" y="492759"/>
                </a:lnTo>
                <a:lnTo>
                  <a:pt x="244536" y="494029"/>
                </a:lnTo>
                <a:lnTo>
                  <a:pt x="285268" y="494029"/>
                </a:lnTo>
                <a:lnTo>
                  <a:pt x="299732" y="492759"/>
                </a:lnTo>
                <a:lnTo>
                  <a:pt x="313553" y="490219"/>
                </a:lnTo>
                <a:lnTo>
                  <a:pt x="326291" y="485139"/>
                </a:lnTo>
                <a:lnTo>
                  <a:pt x="341576" y="474979"/>
                </a:lnTo>
                <a:lnTo>
                  <a:pt x="263540" y="474979"/>
                </a:lnTo>
                <a:lnTo>
                  <a:pt x="239524" y="472439"/>
                </a:lnTo>
                <a:lnTo>
                  <a:pt x="234940" y="472439"/>
                </a:lnTo>
                <a:lnTo>
                  <a:pt x="227282" y="471169"/>
                </a:lnTo>
                <a:lnTo>
                  <a:pt x="219928" y="468629"/>
                </a:lnTo>
                <a:lnTo>
                  <a:pt x="216363" y="467359"/>
                </a:lnTo>
                <a:close/>
              </a:path>
              <a:path w="383539" h="494030">
                <a:moveTo>
                  <a:pt x="35291" y="297179"/>
                </a:moveTo>
                <a:lnTo>
                  <a:pt x="19065" y="299719"/>
                </a:lnTo>
                <a:lnTo>
                  <a:pt x="8707" y="307339"/>
                </a:lnTo>
                <a:lnTo>
                  <a:pt x="2962" y="316229"/>
                </a:lnTo>
                <a:lnTo>
                  <a:pt x="0" y="330199"/>
                </a:lnTo>
                <a:lnTo>
                  <a:pt x="2163" y="341629"/>
                </a:lnTo>
                <a:lnTo>
                  <a:pt x="9396" y="351789"/>
                </a:lnTo>
                <a:lnTo>
                  <a:pt x="21643" y="360679"/>
                </a:lnTo>
                <a:lnTo>
                  <a:pt x="26915" y="363219"/>
                </a:lnTo>
                <a:lnTo>
                  <a:pt x="32921" y="367029"/>
                </a:lnTo>
                <a:lnTo>
                  <a:pt x="39574" y="369569"/>
                </a:lnTo>
                <a:lnTo>
                  <a:pt x="46789" y="372109"/>
                </a:lnTo>
                <a:lnTo>
                  <a:pt x="45809" y="382269"/>
                </a:lnTo>
                <a:lnTo>
                  <a:pt x="46313" y="392429"/>
                </a:lnTo>
                <a:lnTo>
                  <a:pt x="48198" y="402589"/>
                </a:lnTo>
                <a:lnTo>
                  <a:pt x="51399" y="411479"/>
                </a:lnTo>
                <a:lnTo>
                  <a:pt x="44859" y="414019"/>
                </a:lnTo>
                <a:lnTo>
                  <a:pt x="42154" y="414019"/>
                </a:lnTo>
                <a:lnTo>
                  <a:pt x="32204" y="419099"/>
                </a:lnTo>
                <a:lnTo>
                  <a:pt x="25021" y="426719"/>
                </a:lnTo>
                <a:lnTo>
                  <a:pt x="20858" y="435609"/>
                </a:lnTo>
                <a:lnTo>
                  <a:pt x="19967" y="445769"/>
                </a:lnTo>
                <a:lnTo>
                  <a:pt x="22914" y="457199"/>
                </a:lnTo>
                <a:lnTo>
                  <a:pt x="29286" y="466089"/>
                </a:lnTo>
                <a:lnTo>
                  <a:pt x="38091" y="474979"/>
                </a:lnTo>
                <a:lnTo>
                  <a:pt x="48339" y="478789"/>
                </a:lnTo>
                <a:lnTo>
                  <a:pt x="73585" y="478789"/>
                </a:lnTo>
                <a:lnTo>
                  <a:pt x="92275" y="476249"/>
                </a:lnTo>
                <a:lnTo>
                  <a:pt x="114937" y="472439"/>
                </a:lnTo>
                <a:lnTo>
                  <a:pt x="129623" y="471169"/>
                </a:lnTo>
                <a:lnTo>
                  <a:pt x="143684" y="468629"/>
                </a:lnTo>
                <a:lnTo>
                  <a:pt x="155907" y="467359"/>
                </a:lnTo>
                <a:lnTo>
                  <a:pt x="216363" y="467359"/>
                </a:lnTo>
                <a:lnTo>
                  <a:pt x="205666" y="463549"/>
                </a:lnTo>
                <a:lnTo>
                  <a:pt x="198808" y="459739"/>
                </a:lnTo>
                <a:lnTo>
                  <a:pt x="195754" y="458469"/>
                </a:lnTo>
                <a:lnTo>
                  <a:pt x="47018" y="458469"/>
                </a:lnTo>
                <a:lnTo>
                  <a:pt x="40477" y="450849"/>
                </a:lnTo>
                <a:lnTo>
                  <a:pt x="68951" y="427989"/>
                </a:lnTo>
                <a:lnTo>
                  <a:pt x="76571" y="425449"/>
                </a:lnTo>
                <a:lnTo>
                  <a:pt x="93373" y="421639"/>
                </a:lnTo>
                <a:lnTo>
                  <a:pt x="102149" y="419099"/>
                </a:lnTo>
                <a:lnTo>
                  <a:pt x="107444" y="417829"/>
                </a:lnTo>
                <a:lnTo>
                  <a:pt x="147639" y="406399"/>
                </a:lnTo>
                <a:lnTo>
                  <a:pt x="153774" y="398779"/>
                </a:lnTo>
                <a:lnTo>
                  <a:pt x="152834" y="392429"/>
                </a:lnTo>
                <a:lnTo>
                  <a:pt x="116131" y="373379"/>
                </a:lnTo>
                <a:lnTo>
                  <a:pt x="69332" y="358139"/>
                </a:lnTo>
                <a:lnTo>
                  <a:pt x="60835" y="355599"/>
                </a:lnTo>
                <a:lnTo>
                  <a:pt x="56822" y="354329"/>
                </a:lnTo>
                <a:lnTo>
                  <a:pt x="53546" y="353059"/>
                </a:lnTo>
                <a:lnTo>
                  <a:pt x="42967" y="349249"/>
                </a:lnTo>
                <a:lnTo>
                  <a:pt x="36578" y="346709"/>
                </a:lnTo>
                <a:lnTo>
                  <a:pt x="31689" y="344169"/>
                </a:lnTo>
                <a:lnTo>
                  <a:pt x="23583" y="337819"/>
                </a:lnTo>
                <a:lnTo>
                  <a:pt x="20308" y="332739"/>
                </a:lnTo>
                <a:lnTo>
                  <a:pt x="20193" y="327659"/>
                </a:lnTo>
                <a:lnTo>
                  <a:pt x="21567" y="323849"/>
                </a:lnTo>
                <a:lnTo>
                  <a:pt x="25540" y="318769"/>
                </a:lnTo>
                <a:lnTo>
                  <a:pt x="32557" y="317499"/>
                </a:lnTo>
                <a:lnTo>
                  <a:pt x="131790" y="317499"/>
                </a:lnTo>
                <a:lnTo>
                  <a:pt x="124621" y="311149"/>
                </a:lnTo>
                <a:lnTo>
                  <a:pt x="108949" y="299719"/>
                </a:lnTo>
                <a:lnTo>
                  <a:pt x="58638" y="299719"/>
                </a:lnTo>
                <a:lnTo>
                  <a:pt x="35291" y="297179"/>
                </a:lnTo>
                <a:close/>
              </a:path>
              <a:path w="383539" h="494030">
                <a:moveTo>
                  <a:pt x="322674" y="228599"/>
                </a:moveTo>
                <a:lnTo>
                  <a:pt x="294338" y="228599"/>
                </a:lnTo>
                <a:lnTo>
                  <a:pt x="301208" y="234949"/>
                </a:lnTo>
                <a:lnTo>
                  <a:pt x="307850" y="241299"/>
                </a:lnTo>
                <a:lnTo>
                  <a:pt x="324976" y="278129"/>
                </a:lnTo>
                <a:lnTo>
                  <a:pt x="330098" y="295909"/>
                </a:lnTo>
                <a:lnTo>
                  <a:pt x="333492" y="307339"/>
                </a:lnTo>
                <a:lnTo>
                  <a:pt x="337304" y="317499"/>
                </a:lnTo>
                <a:lnTo>
                  <a:pt x="354797" y="354329"/>
                </a:lnTo>
                <a:lnTo>
                  <a:pt x="361956" y="378459"/>
                </a:lnTo>
                <a:lnTo>
                  <a:pt x="358473" y="424179"/>
                </a:lnTo>
                <a:lnTo>
                  <a:pt x="318074" y="467359"/>
                </a:lnTo>
                <a:lnTo>
                  <a:pt x="263540" y="474979"/>
                </a:lnTo>
                <a:lnTo>
                  <a:pt x="341576" y="474979"/>
                </a:lnTo>
                <a:lnTo>
                  <a:pt x="373997" y="438149"/>
                </a:lnTo>
                <a:lnTo>
                  <a:pt x="383068" y="405129"/>
                </a:lnTo>
                <a:lnTo>
                  <a:pt x="381987" y="377189"/>
                </a:lnTo>
                <a:lnTo>
                  <a:pt x="373962" y="347979"/>
                </a:lnTo>
                <a:lnTo>
                  <a:pt x="359019" y="317499"/>
                </a:lnTo>
                <a:lnTo>
                  <a:pt x="355421" y="309879"/>
                </a:lnTo>
                <a:lnTo>
                  <a:pt x="352126" y="299719"/>
                </a:lnTo>
                <a:lnTo>
                  <a:pt x="349093" y="289559"/>
                </a:lnTo>
                <a:lnTo>
                  <a:pt x="342033" y="264159"/>
                </a:lnTo>
                <a:lnTo>
                  <a:pt x="339851" y="257809"/>
                </a:lnTo>
                <a:lnTo>
                  <a:pt x="337556" y="252729"/>
                </a:lnTo>
                <a:lnTo>
                  <a:pt x="330582" y="238759"/>
                </a:lnTo>
                <a:lnTo>
                  <a:pt x="322674" y="228599"/>
                </a:lnTo>
                <a:close/>
              </a:path>
              <a:path w="383539" h="494030">
                <a:moveTo>
                  <a:pt x="164683" y="447039"/>
                </a:moveTo>
                <a:lnTo>
                  <a:pt x="154300" y="448309"/>
                </a:lnTo>
                <a:lnTo>
                  <a:pt x="141668" y="449579"/>
                </a:lnTo>
                <a:lnTo>
                  <a:pt x="127393" y="450849"/>
                </a:lnTo>
                <a:lnTo>
                  <a:pt x="112080" y="453389"/>
                </a:lnTo>
                <a:lnTo>
                  <a:pt x="108448" y="453389"/>
                </a:lnTo>
                <a:lnTo>
                  <a:pt x="85815" y="457199"/>
                </a:lnTo>
                <a:lnTo>
                  <a:pt x="71734" y="458469"/>
                </a:lnTo>
                <a:lnTo>
                  <a:pt x="195754" y="458469"/>
                </a:lnTo>
                <a:lnTo>
                  <a:pt x="192700" y="457199"/>
                </a:lnTo>
                <a:lnTo>
                  <a:pt x="184781" y="453389"/>
                </a:lnTo>
                <a:lnTo>
                  <a:pt x="177553" y="449579"/>
                </a:lnTo>
                <a:lnTo>
                  <a:pt x="170895" y="448309"/>
                </a:lnTo>
                <a:lnTo>
                  <a:pt x="164683" y="447039"/>
                </a:lnTo>
                <a:close/>
              </a:path>
              <a:path w="383539" h="494030">
                <a:moveTo>
                  <a:pt x="131790" y="317499"/>
                </a:moveTo>
                <a:lnTo>
                  <a:pt x="42525" y="317499"/>
                </a:lnTo>
                <a:lnTo>
                  <a:pt x="55349" y="320039"/>
                </a:lnTo>
                <a:lnTo>
                  <a:pt x="57013" y="320039"/>
                </a:lnTo>
                <a:lnTo>
                  <a:pt x="58359" y="321309"/>
                </a:lnTo>
                <a:lnTo>
                  <a:pt x="60137" y="321309"/>
                </a:lnTo>
                <a:lnTo>
                  <a:pt x="74628" y="326389"/>
                </a:lnTo>
                <a:lnTo>
                  <a:pt x="110594" y="337819"/>
                </a:lnTo>
                <a:lnTo>
                  <a:pt x="129562" y="344169"/>
                </a:lnTo>
                <a:lnTo>
                  <a:pt x="138118" y="345439"/>
                </a:lnTo>
                <a:lnTo>
                  <a:pt x="142369" y="342899"/>
                </a:lnTo>
                <a:lnTo>
                  <a:pt x="145570" y="339089"/>
                </a:lnTo>
                <a:lnTo>
                  <a:pt x="146687" y="334009"/>
                </a:lnTo>
                <a:lnTo>
                  <a:pt x="140393" y="325119"/>
                </a:lnTo>
                <a:lnTo>
                  <a:pt x="131790" y="317499"/>
                </a:lnTo>
                <a:close/>
              </a:path>
              <a:path w="383539" h="494030">
                <a:moveTo>
                  <a:pt x="141163" y="233679"/>
                </a:moveTo>
                <a:lnTo>
                  <a:pt x="56552" y="233679"/>
                </a:lnTo>
                <a:lnTo>
                  <a:pt x="68709" y="240029"/>
                </a:lnTo>
                <a:lnTo>
                  <a:pt x="69700" y="240029"/>
                </a:lnTo>
                <a:lnTo>
                  <a:pt x="75707" y="243839"/>
                </a:lnTo>
                <a:lnTo>
                  <a:pt x="81422" y="246379"/>
                </a:lnTo>
                <a:lnTo>
                  <a:pt x="87163" y="250189"/>
                </a:lnTo>
                <a:lnTo>
                  <a:pt x="104124" y="262889"/>
                </a:lnTo>
                <a:lnTo>
                  <a:pt x="120033" y="274319"/>
                </a:lnTo>
                <a:lnTo>
                  <a:pt x="133576" y="284479"/>
                </a:lnTo>
                <a:lnTo>
                  <a:pt x="143436" y="292099"/>
                </a:lnTo>
                <a:lnTo>
                  <a:pt x="151545" y="298449"/>
                </a:lnTo>
                <a:lnTo>
                  <a:pt x="161996" y="303529"/>
                </a:lnTo>
                <a:lnTo>
                  <a:pt x="172720" y="307339"/>
                </a:lnTo>
                <a:lnTo>
                  <a:pt x="181651" y="303529"/>
                </a:lnTo>
                <a:lnTo>
                  <a:pt x="185064" y="297179"/>
                </a:lnTo>
                <a:lnTo>
                  <a:pt x="156035" y="251459"/>
                </a:lnTo>
                <a:lnTo>
                  <a:pt x="142391" y="234949"/>
                </a:lnTo>
                <a:lnTo>
                  <a:pt x="141163" y="233679"/>
                </a:lnTo>
                <a:close/>
              </a:path>
              <a:path w="383539" h="494030">
                <a:moveTo>
                  <a:pt x="55013" y="213359"/>
                </a:moveTo>
                <a:lnTo>
                  <a:pt x="22470" y="233679"/>
                </a:lnTo>
                <a:lnTo>
                  <a:pt x="20012" y="246379"/>
                </a:lnTo>
                <a:lnTo>
                  <a:pt x="20805" y="252729"/>
                </a:lnTo>
                <a:lnTo>
                  <a:pt x="48072" y="283209"/>
                </a:lnTo>
                <a:lnTo>
                  <a:pt x="54028" y="287019"/>
                </a:lnTo>
                <a:lnTo>
                  <a:pt x="60124" y="290829"/>
                </a:lnTo>
                <a:lnTo>
                  <a:pt x="58638" y="299719"/>
                </a:lnTo>
                <a:lnTo>
                  <a:pt x="108949" y="299719"/>
                </a:lnTo>
                <a:lnTo>
                  <a:pt x="103725" y="295909"/>
                </a:lnTo>
                <a:lnTo>
                  <a:pt x="82057" y="281939"/>
                </a:lnTo>
                <a:lnTo>
                  <a:pt x="75009" y="276859"/>
                </a:lnTo>
                <a:lnTo>
                  <a:pt x="68684" y="273049"/>
                </a:lnTo>
                <a:lnTo>
                  <a:pt x="57356" y="265429"/>
                </a:lnTo>
                <a:lnTo>
                  <a:pt x="53165" y="262889"/>
                </a:lnTo>
                <a:lnTo>
                  <a:pt x="45888" y="259079"/>
                </a:lnTo>
                <a:lnTo>
                  <a:pt x="41531" y="253999"/>
                </a:lnTo>
                <a:lnTo>
                  <a:pt x="40363" y="248919"/>
                </a:lnTo>
                <a:lnTo>
                  <a:pt x="39284" y="243839"/>
                </a:lnTo>
                <a:lnTo>
                  <a:pt x="41087" y="240029"/>
                </a:lnTo>
                <a:lnTo>
                  <a:pt x="42268" y="238759"/>
                </a:lnTo>
                <a:lnTo>
                  <a:pt x="44553" y="236219"/>
                </a:lnTo>
                <a:lnTo>
                  <a:pt x="48907" y="233679"/>
                </a:lnTo>
                <a:lnTo>
                  <a:pt x="141163" y="233679"/>
                </a:lnTo>
                <a:lnTo>
                  <a:pt x="127650" y="219709"/>
                </a:lnTo>
                <a:lnTo>
                  <a:pt x="126610" y="218439"/>
                </a:lnTo>
                <a:lnTo>
                  <a:pt x="72126" y="218439"/>
                </a:lnTo>
                <a:lnTo>
                  <a:pt x="55013" y="213359"/>
                </a:lnTo>
                <a:close/>
              </a:path>
              <a:path w="383539" h="494030">
                <a:moveTo>
                  <a:pt x="303786" y="171449"/>
                </a:moveTo>
                <a:lnTo>
                  <a:pt x="117630" y="171449"/>
                </a:lnTo>
                <a:lnTo>
                  <a:pt x="126959" y="176529"/>
                </a:lnTo>
                <a:lnTo>
                  <a:pt x="137178" y="185419"/>
                </a:lnTo>
                <a:lnTo>
                  <a:pt x="147298" y="195579"/>
                </a:lnTo>
                <a:lnTo>
                  <a:pt x="156327" y="204469"/>
                </a:lnTo>
                <a:lnTo>
                  <a:pt x="180575" y="231139"/>
                </a:lnTo>
                <a:lnTo>
                  <a:pt x="227066" y="276859"/>
                </a:lnTo>
                <a:lnTo>
                  <a:pt x="266233" y="297179"/>
                </a:lnTo>
                <a:lnTo>
                  <a:pt x="269700" y="295909"/>
                </a:lnTo>
                <a:lnTo>
                  <a:pt x="287467" y="269239"/>
                </a:lnTo>
                <a:lnTo>
                  <a:pt x="288343" y="264159"/>
                </a:lnTo>
                <a:lnTo>
                  <a:pt x="288927" y="261619"/>
                </a:lnTo>
                <a:lnTo>
                  <a:pt x="289512" y="257809"/>
                </a:lnTo>
                <a:lnTo>
                  <a:pt x="293461" y="233679"/>
                </a:lnTo>
                <a:lnTo>
                  <a:pt x="293766" y="232409"/>
                </a:lnTo>
                <a:lnTo>
                  <a:pt x="293995" y="229869"/>
                </a:lnTo>
                <a:lnTo>
                  <a:pt x="294338" y="228599"/>
                </a:lnTo>
                <a:lnTo>
                  <a:pt x="322674" y="228599"/>
                </a:lnTo>
                <a:lnTo>
                  <a:pt x="321686" y="227329"/>
                </a:lnTo>
                <a:lnTo>
                  <a:pt x="310815" y="215899"/>
                </a:lnTo>
                <a:lnTo>
                  <a:pt x="297919" y="207009"/>
                </a:lnTo>
                <a:lnTo>
                  <a:pt x="303786" y="171449"/>
                </a:lnTo>
                <a:close/>
              </a:path>
              <a:path w="383539" h="494030">
                <a:moveTo>
                  <a:pt x="167740" y="0"/>
                </a:moveTo>
                <a:lnTo>
                  <a:pt x="127676" y="13969"/>
                </a:lnTo>
                <a:lnTo>
                  <a:pt x="101854" y="46989"/>
                </a:lnTo>
                <a:lnTo>
                  <a:pt x="72126" y="218439"/>
                </a:lnTo>
                <a:lnTo>
                  <a:pt x="126610" y="218439"/>
                </a:lnTo>
                <a:lnTo>
                  <a:pt x="118287" y="208279"/>
                </a:lnTo>
                <a:lnTo>
                  <a:pt x="111304" y="199389"/>
                </a:lnTo>
                <a:lnTo>
                  <a:pt x="106671" y="191769"/>
                </a:lnTo>
                <a:lnTo>
                  <a:pt x="104358" y="185419"/>
                </a:lnTo>
                <a:lnTo>
                  <a:pt x="103609" y="181609"/>
                </a:lnTo>
                <a:lnTo>
                  <a:pt x="105959" y="177799"/>
                </a:lnTo>
                <a:lnTo>
                  <a:pt x="111280" y="172719"/>
                </a:lnTo>
                <a:lnTo>
                  <a:pt x="114849" y="171449"/>
                </a:lnTo>
                <a:lnTo>
                  <a:pt x="303786" y="171449"/>
                </a:lnTo>
                <a:lnTo>
                  <a:pt x="315940" y="97789"/>
                </a:lnTo>
                <a:lnTo>
                  <a:pt x="310466" y="55879"/>
                </a:lnTo>
                <a:lnTo>
                  <a:pt x="282438" y="24129"/>
                </a:lnTo>
                <a:lnTo>
                  <a:pt x="182171" y="1269"/>
                </a:lnTo>
                <a:lnTo>
                  <a:pt x="167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12490" y="736960"/>
            <a:ext cx="149860" cy="251460"/>
          </a:xfrm>
          <a:custGeom>
            <a:avLst/>
            <a:gdLst/>
            <a:ahLst/>
            <a:cxnLst/>
            <a:rect l="l" t="t" r="r" b="b"/>
            <a:pathLst>
              <a:path w="149860" h="251459">
                <a:moveTo>
                  <a:pt x="38187" y="0"/>
                </a:moveTo>
                <a:lnTo>
                  <a:pt x="30542" y="3225"/>
                </a:lnTo>
                <a:lnTo>
                  <a:pt x="28751" y="7645"/>
                </a:lnTo>
                <a:lnTo>
                  <a:pt x="30364" y="11455"/>
                </a:lnTo>
                <a:lnTo>
                  <a:pt x="36884" y="30846"/>
                </a:lnTo>
                <a:lnTo>
                  <a:pt x="46077" y="77965"/>
                </a:lnTo>
                <a:lnTo>
                  <a:pt x="43444" y="138771"/>
                </a:lnTo>
                <a:lnTo>
                  <a:pt x="14489" y="199224"/>
                </a:lnTo>
                <a:lnTo>
                  <a:pt x="9164" y="205930"/>
                </a:lnTo>
                <a:lnTo>
                  <a:pt x="3216" y="215790"/>
                </a:lnTo>
                <a:lnTo>
                  <a:pt x="0" y="227248"/>
                </a:lnTo>
                <a:lnTo>
                  <a:pt x="2868" y="238747"/>
                </a:lnTo>
                <a:lnTo>
                  <a:pt x="8961" y="244628"/>
                </a:lnTo>
                <a:lnTo>
                  <a:pt x="17954" y="248515"/>
                </a:lnTo>
                <a:lnTo>
                  <a:pt x="29298" y="250661"/>
                </a:lnTo>
                <a:lnTo>
                  <a:pt x="42442" y="251320"/>
                </a:lnTo>
                <a:lnTo>
                  <a:pt x="70274" y="249401"/>
                </a:lnTo>
                <a:lnTo>
                  <a:pt x="98803" y="244795"/>
                </a:lnTo>
                <a:lnTo>
                  <a:pt x="124271" y="239233"/>
                </a:lnTo>
                <a:lnTo>
                  <a:pt x="146950" y="233337"/>
                </a:lnTo>
                <a:lnTo>
                  <a:pt x="149299" y="229196"/>
                </a:lnTo>
                <a:lnTo>
                  <a:pt x="147102" y="221183"/>
                </a:lnTo>
                <a:lnTo>
                  <a:pt x="142962" y="218820"/>
                </a:lnTo>
                <a:lnTo>
                  <a:pt x="138962" y="219913"/>
                </a:lnTo>
                <a:lnTo>
                  <a:pt x="98145" y="229428"/>
                </a:lnTo>
                <a:lnTo>
                  <a:pt x="59990" y="235180"/>
                </a:lnTo>
                <a:lnTo>
                  <a:pt x="30469" y="235981"/>
                </a:lnTo>
                <a:lnTo>
                  <a:pt x="15556" y="230644"/>
                </a:lnTo>
                <a:lnTo>
                  <a:pt x="15054" y="227864"/>
                </a:lnTo>
                <a:lnTo>
                  <a:pt x="16326" y="223354"/>
                </a:lnTo>
                <a:lnTo>
                  <a:pt x="19819" y="217064"/>
                </a:lnTo>
                <a:lnTo>
                  <a:pt x="25982" y="208940"/>
                </a:lnTo>
                <a:lnTo>
                  <a:pt x="44279" y="181406"/>
                </a:lnTo>
                <a:lnTo>
                  <a:pt x="56321" y="149769"/>
                </a:lnTo>
                <a:lnTo>
                  <a:pt x="61989" y="114491"/>
                </a:lnTo>
                <a:lnTo>
                  <a:pt x="61161" y="76034"/>
                </a:lnTo>
                <a:lnTo>
                  <a:pt x="56853" y="48450"/>
                </a:lnTo>
                <a:lnTo>
                  <a:pt x="51349" y="26393"/>
                </a:lnTo>
                <a:lnTo>
                  <a:pt x="46518" y="11551"/>
                </a:lnTo>
                <a:lnTo>
                  <a:pt x="42619" y="1790"/>
                </a:lnTo>
                <a:lnTo>
                  <a:pt x="38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97583" y="767724"/>
            <a:ext cx="191135" cy="103505"/>
          </a:xfrm>
          <a:custGeom>
            <a:avLst/>
            <a:gdLst/>
            <a:ahLst/>
            <a:cxnLst/>
            <a:rect l="l" t="t" r="r" b="b"/>
            <a:pathLst>
              <a:path w="191135" h="103505">
                <a:moveTo>
                  <a:pt x="95440" y="0"/>
                </a:moveTo>
                <a:lnTo>
                  <a:pt x="58325" y="7511"/>
                </a:lnTo>
                <a:lnTo>
                  <a:pt x="27984" y="27982"/>
                </a:lnTo>
                <a:lnTo>
                  <a:pt x="7511" y="58319"/>
                </a:lnTo>
                <a:lnTo>
                  <a:pt x="0" y="95427"/>
                </a:lnTo>
                <a:lnTo>
                  <a:pt x="0" y="102958"/>
                </a:lnTo>
                <a:lnTo>
                  <a:pt x="190868" y="102958"/>
                </a:lnTo>
                <a:lnTo>
                  <a:pt x="190868" y="95427"/>
                </a:lnTo>
                <a:lnTo>
                  <a:pt x="183356" y="58319"/>
                </a:lnTo>
                <a:lnTo>
                  <a:pt x="162885" y="27982"/>
                </a:lnTo>
                <a:lnTo>
                  <a:pt x="132548" y="7511"/>
                </a:lnTo>
                <a:lnTo>
                  <a:pt x="95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90061" y="760190"/>
            <a:ext cx="206375" cy="118110"/>
          </a:xfrm>
          <a:custGeom>
            <a:avLst/>
            <a:gdLst/>
            <a:ahLst/>
            <a:cxnLst/>
            <a:rect l="l" t="t" r="r" b="b"/>
            <a:pathLst>
              <a:path w="206375" h="118109">
                <a:moveTo>
                  <a:pt x="102958" y="0"/>
                </a:moveTo>
                <a:lnTo>
                  <a:pt x="62916" y="8104"/>
                </a:lnTo>
                <a:lnTo>
                  <a:pt x="30186" y="30191"/>
                </a:lnTo>
                <a:lnTo>
                  <a:pt x="8102" y="62922"/>
                </a:lnTo>
                <a:lnTo>
                  <a:pt x="0" y="102958"/>
                </a:lnTo>
                <a:lnTo>
                  <a:pt x="0" y="118008"/>
                </a:lnTo>
                <a:lnTo>
                  <a:pt x="205917" y="118008"/>
                </a:lnTo>
                <a:lnTo>
                  <a:pt x="205917" y="102958"/>
                </a:lnTo>
                <a:lnTo>
                  <a:pt x="15036" y="102958"/>
                </a:lnTo>
                <a:lnTo>
                  <a:pt x="21946" y="68740"/>
                </a:lnTo>
                <a:lnTo>
                  <a:pt x="40790" y="40797"/>
                </a:lnTo>
                <a:lnTo>
                  <a:pt x="68738" y="21957"/>
                </a:lnTo>
                <a:lnTo>
                  <a:pt x="102958" y="15049"/>
                </a:lnTo>
                <a:lnTo>
                  <a:pt x="153288" y="15049"/>
                </a:lnTo>
                <a:lnTo>
                  <a:pt x="142995" y="8104"/>
                </a:lnTo>
                <a:lnTo>
                  <a:pt x="102958" y="0"/>
                </a:lnTo>
                <a:close/>
              </a:path>
              <a:path w="206375" h="118109">
                <a:moveTo>
                  <a:pt x="153288" y="15049"/>
                </a:moveTo>
                <a:lnTo>
                  <a:pt x="102958" y="15049"/>
                </a:lnTo>
                <a:lnTo>
                  <a:pt x="137177" y="21957"/>
                </a:lnTo>
                <a:lnTo>
                  <a:pt x="165120" y="40797"/>
                </a:lnTo>
                <a:lnTo>
                  <a:pt x="183960" y="68740"/>
                </a:lnTo>
                <a:lnTo>
                  <a:pt x="190868" y="102958"/>
                </a:lnTo>
                <a:lnTo>
                  <a:pt x="205917" y="102958"/>
                </a:lnTo>
                <a:lnTo>
                  <a:pt x="197813" y="62922"/>
                </a:lnTo>
                <a:lnTo>
                  <a:pt x="175726" y="30191"/>
                </a:lnTo>
                <a:lnTo>
                  <a:pt x="153288" y="15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65348" y="833319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758" y="0"/>
                </a:moveTo>
                <a:lnTo>
                  <a:pt x="7721" y="0"/>
                </a:lnTo>
                <a:lnTo>
                  <a:pt x="0" y="7721"/>
                </a:lnTo>
                <a:lnTo>
                  <a:pt x="0" y="26758"/>
                </a:lnTo>
                <a:lnTo>
                  <a:pt x="7721" y="34467"/>
                </a:lnTo>
                <a:lnTo>
                  <a:pt x="26758" y="34467"/>
                </a:lnTo>
                <a:lnTo>
                  <a:pt x="34480" y="26758"/>
                </a:lnTo>
                <a:lnTo>
                  <a:pt x="34480" y="7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32756" y="767724"/>
            <a:ext cx="191135" cy="103505"/>
          </a:xfrm>
          <a:custGeom>
            <a:avLst/>
            <a:gdLst/>
            <a:ahLst/>
            <a:cxnLst/>
            <a:rect l="l" t="t" r="r" b="b"/>
            <a:pathLst>
              <a:path w="191135" h="103505">
                <a:moveTo>
                  <a:pt x="95440" y="0"/>
                </a:moveTo>
                <a:lnTo>
                  <a:pt x="58325" y="7511"/>
                </a:lnTo>
                <a:lnTo>
                  <a:pt x="27984" y="27982"/>
                </a:lnTo>
                <a:lnTo>
                  <a:pt x="7511" y="58319"/>
                </a:lnTo>
                <a:lnTo>
                  <a:pt x="0" y="95427"/>
                </a:lnTo>
                <a:lnTo>
                  <a:pt x="0" y="102958"/>
                </a:lnTo>
                <a:lnTo>
                  <a:pt x="190868" y="102958"/>
                </a:lnTo>
                <a:lnTo>
                  <a:pt x="190868" y="95427"/>
                </a:lnTo>
                <a:lnTo>
                  <a:pt x="183356" y="58319"/>
                </a:lnTo>
                <a:lnTo>
                  <a:pt x="162885" y="27982"/>
                </a:lnTo>
                <a:lnTo>
                  <a:pt x="132548" y="7511"/>
                </a:lnTo>
                <a:lnTo>
                  <a:pt x="95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5234" y="760190"/>
            <a:ext cx="206375" cy="118110"/>
          </a:xfrm>
          <a:custGeom>
            <a:avLst/>
            <a:gdLst/>
            <a:ahLst/>
            <a:cxnLst/>
            <a:rect l="l" t="t" r="r" b="b"/>
            <a:pathLst>
              <a:path w="206375" h="118109">
                <a:moveTo>
                  <a:pt x="102958" y="0"/>
                </a:moveTo>
                <a:lnTo>
                  <a:pt x="62916" y="8104"/>
                </a:lnTo>
                <a:lnTo>
                  <a:pt x="30186" y="30191"/>
                </a:lnTo>
                <a:lnTo>
                  <a:pt x="8102" y="62922"/>
                </a:lnTo>
                <a:lnTo>
                  <a:pt x="0" y="102958"/>
                </a:lnTo>
                <a:lnTo>
                  <a:pt x="0" y="118008"/>
                </a:lnTo>
                <a:lnTo>
                  <a:pt x="205917" y="118008"/>
                </a:lnTo>
                <a:lnTo>
                  <a:pt x="205917" y="102958"/>
                </a:lnTo>
                <a:lnTo>
                  <a:pt x="15036" y="102958"/>
                </a:lnTo>
                <a:lnTo>
                  <a:pt x="21946" y="68740"/>
                </a:lnTo>
                <a:lnTo>
                  <a:pt x="40790" y="40797"/>
                </a:lnTo>
                <a:lnTo>
                  <a:pt x="68738" y="21957"/>
                </a:lnTo>
                <a:lnTo>
                  <a:pt x="102958" y="15049"/>
                </a:lnTo>
                <a:lnTo>
                  <a:pt x="153288" y="15049"/>
                </a:lnTo>
                <a:lnTo>
                  <a:pt x="142995" y="8104"/>
                </a:lnTo>
                <a:lnTo>
                  <a:pt x="102958" y="0"/>
                </a:lnTo>
                <a:close/>
              </a:path>
              <a:path w="206375" h="118109">
                <a:moveTo>
                  <a:pt x="153288" y="15049"/>
                </a:moveTo>
                <a:lnTo>
                  <a:pt x="102958" y="15049"/>
                </a:lnTo>
                <a:lnTo>
                  <a:pt x="137172" y="21957"/>
                </a:lnTo>
                <a:lnTo>
                  <a:pt x="165115" y="40797"/>
                </a:lnTo>
                <a:lnTo>
                  <a:pt x="183958" y="68740"/>
                </a:lnTo>
                <a:lnTo>
                  <a:pt x="190868" y="102958"/>
                </a:lnTo>
                <a:lnTo>
                  <a:pt x="205917" y="102958"/>
                </a:lnTo>
                <a:lnTo>
                  <a:pt x="197813" y="62922"/>
                </a:lnTo>
                <a:lnTo>
                  <a:pt x="175726" y="30191"/>
                </a:lnTo>
                <a:lnTo>
                  <a:pt x="153288" y="15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08148" y="833319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771" y="0"/>
                </a:moveTo>
                <a:lnTo>
                  <a:pt x="7721" y="0"/>
                </a:lnTo>
                <a:lnTo>
                  <a:pt x="0" y="7721"/>
                </a:lnTo>
                <a:lnTo>
                  <a:pt x="0" y="26758"/>
                </a:lnTo>
                <a:lnTo>
                  <a:pt x="7721" y="34467"/>
                </a:lnTo>
                <a:lnTo>
                  <a:pt x="26771" y="34467"/>
                </a:lnTo>
                <a:lnTo>
                  <a:pt x="34480" y="26758"/>
                </a:lnTo>
                <a:lnTo>
                  <a:pt x="34480" y="7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36044" y="931284"/>
            <a:ext cx="283210" cy="365760"/>
          </a:xfrm>
          <a:custGeom>
            <a:avLst/>
            <a:gdLst/>
            <a:ahLst/>
            <a:cxnLst/>
            <a:rect l="l" t="t" r="r" b="b"/>
            <a:pathLst>
              <a:path w="283210" h="365759">
                <a:moveTo>
                  <a:pt x="159077" y="0"/>
                </a:moveTo>
                <a:lnTo>
                  <a:pt x="94082" y="9709"/>
                </a:lnTo>
                <a:lnTo>
                  <a:pt x="58967" y="31553"/>
                </a:lnTo>
                <a:lnTo>
                  <a:pt x="48892" y="61158"/>
                </a:lnTo>
                <a:lnTo>
                  <a:pt x="49594" y="71799"/>
                </a:lnTo>
                <a:lnTo>
                  <a:pt x="62904" y="152279"/>
                </a:lnTo>
                <a:lnTo>
                  <a:pt x="53377" y="159600"/>
                </a:lnTo>
                <a:lnTo>
                  <a:pt x="31281" y="191268"/>
                </a:lnTo>
                <a:lnTo>
                  <a:pt x="26988" y="207168"/>
                </a:lnTo>
                <a:lnTo>
                  <a:pt x="24990" y="214382"/>
                </a:lnTo>
                <a:lnTo>
                  <a:pt x="22816" y="221583"/>
                </a:lnTo>
                <a:lnTo>
                  <a:pt x="20417" y="228272"/>
                </a:lnTo>
                <a:lnTo>
                  <a:pt x="16346" y="236747"/>
                </a:lnTo>
                <a:lnTo>
                  <a:pt x="6727" y="256606"/>
                </a:lnTo>
                <a:lnTo>
                  <a:pt x="801" y="278330"/>
                </a:lnTo>
                <a:lnTo>
                  <a:pt x="4344" y="318420"/>
                </a:lnTo>
                <a:lnTo>
                  <a:pt x="41949" y="358070"/>
                </a:lnTo>
                <a:lnTo>
                  <a:pt x="83097" y="365144"/>
                </a:lnTo>
                <a:lnTo>
                  <a:pt x="91923" y="365144"/>
                </a:lnTo>
                <a:lnTo>
                  <a:pt x="100597" y="364496"/>
                </a:lnTo>
                <a:lnTo>
                  <a:pt x="108281" y="363620"/>
                </a:lnTo>
                <a:lnTo>
                  <a:pt x="108763" y="363582"/>
                </a:lnTo>
                <a:lnTo>
                  <a:pt x="119772" y="361721"/>
                </a:lnTo>
                <a:lnTo>
                  <a:pt x="129872" y="358524"/>
                </a:lnTo>
                <a:lnTo>
                  <a:pt x="139051" y="354598"/>
                </a:lnTo>
                <a:lnTo>
                  <a:pt x="147782" y="350306"/>
                </a:lnTo>
                <a:lnTo>
                  <a:pt x="88298" y="350306"/>
                </a:lnTo>
                <a:lnTo>
                  <a:pt x="72478" y="349991"/>
                </a:lnTo>
                <a:lnTo>
                  <a:pt x="34589" y="335726"/>
                </a:lnTo>
                <a:lnTo>
                  <a:pt x="14694" y="297013"/>
                </a:lnTo>
                <a:lnTo>
                  <a:pt x="15601" y="279620"/>
                </a:lnTo>
                <a:lnTo>
                  <a:pt x="20887" y="261035"/>
                </a:lnTo>
                <a:lnTo>
                  <a:pt x="33803" y="234664"/>
                </a:lnTo>
                <a:lnTo>
                  <a:pt x="36620" y="227026"/>
                </a:lnTo>
                <a:lnTo>
                  <a:pt x="39258" y="218314"/>
                </a:lnTo>
                <a:lnTo>
                  <a:pt x="45218" y="196404"/>
                </a:lnTo>
                <a:lnTo>
                  <a:pt x="45320" y="196107"/>
                </a:lnTo>
                <a:lnTo>
                  <a:pt x="65558" y="168624"/>
                </a:lnTo>
                <a:lnTo>
                  <a:pt x="151348" y="168624"/>
                </a:lnTo>
                <a:lnTo>
                  <a:pt x="174181" y="143736"/>
                </a:lnTo>
                <a:lnTo>
                  <a:pt x="181655" y="136226"/>
                </a:lnTo>
                <a:lnTo>
                  <a:pt x="189206" y="129983"/>
                </a:lnTo>
                <a:lnTo>
                  <a:pt x="196101" y="126498"/>
                </a:lnTo>
                <a:lnTo>
                  <a:pt x="198146" y="126028"/>
                </a:lnTo>
                <a:lnTo>
                  <a:pt x="223885" y="126028"/>
                </a:lnTo>
                <a:lnTo>
                  <a:pt x="210516" y="45205"/>
                </a:lnTo>
                <a:lnTo>
                  <a:pt x="188672" y="10103"/>
                </a:lnTo>
                <a:lnTo>
                  <a:pt x="169500" y="1367"/>
                </a:lnTo>
                <a:lnTo>
                  <a:pt x="159077" y="0"/>
                </a:lnTo>
                <a:close/>
              </a:path>
              <a:path w="283210" h="365759">
                <a:moveTo>
                  <a:pt x="260898" y="344900"/>
                </a:moveTo>
                <a:lnTo>
                  <a:pt x="161049" y="344900"/>
                </a:lnTo>
                <a:lnTo>
                  <a:pt x="167822" y="345194"/>
                </a:lnTo>
                <a:lnTo>
                  <a:pt x="176853" y="346145"/>
                </a:lnTo>
                <a:lnTo>
                  <a:pt x="214839" y="351389"/>
                </a:lnTo>
                <a:lnTo>
                  <a:pt x="228644" y="352991"/>
                </a:lnTo>
                <a:lnTo>
                  <a:pt x="239474" y="353654"/>
                </a:lnTo>
                <a:lnTo>
                  <a:pt x="247295" y="353155"/>
                </a:lnTo>
                <a:lnTo>
                  <a:pt x="254864" y="350155"/>
                </a:lnTo>
                <a:lnTo>
                  <a:pt x="260898" y="344900"/>
                </a:lnTo>
                <a:close/>
              </a:path>
              <a:path w="283210" h="365759">
                <a:moveTo>
                  <a:pt x="109373" y="348596"/>
                </a:moveTo>
                <a:lnTo>
                  <a:pt x="106033" y="348989"/>
                </a:lnTo>
                <a:lnTo>
                  <a:pt x="88298" y="350306"/>
                </a:lnTo>
                <a:lnTo>
                  <a:pt x="147782" y="350306"/>
                </a:lnTo>
                <a:lnTo>
                  <a:pt x="151101" y="348634"/>
                </a:lnTo>
                <a:lnTo>
                  <a:pt x="109437" y="348634"/>
                </a:lnTo>
                <a:close/>
              </a:path>
              <a:path w="283210" h="365759">
                <a:moveTo>
                  <a:pt x="161341" y="330092"/>
                </a:moveTo>
                <a:lnTo>
                  <a:pt x="155398" y="330346"/>
                </a:lnTo>
                <a:lnTo>
                  <a:pt x="148832" y="333216"/>
                </a:lnTo>
                <a:lnTo>
                  <a:pt x="131052" y="342131"/>
                </a:lnTo>
                <a:lnTo>
                  <a:pt x="120511" y="346259"/>
                </a:lnTo>
                <a:lnTo>
                  <a:pt x="115088" y="347923"/>
                </a:lnTo>
                <a:lnTo>
                  <a:pt x="109437" y="348634"/>
                </a:lnTo>
                <a:lnTo>
                  <a:pt x="151101" y="348634"/>
                </a:lnTo>
                <a:lnTo>
                  <a:pt x="158509" y="344900"/>
                </a:lnTo>
                <a:lnTo>
                  <a:pt x="260898" y="344900"/>
                </a:lnTo>
                <a:lnTo>
                  <a:pt x="261368" y="344490"/>
                </a:lnTo>
                <a:lnTo>
                  <a:pt x="264929" y="338839"/>
                </a:lnTo>
                <a:lnTo>
                  <a:pt x="238699" y="338839"/>
                </a:lnTo>
                <a:lnTo>
                  <a:pt x="230002" y="338245"/>
                </a:lnTo>
                <a:lnTo>
                  <a:pt x="219599" y="337070"/>
                </a:lnTo>
                <a:lnTo>
                  <a:pt x="205677" y="335197"/>
                </a:lnTo>
                <a:lnTo>
                  <a:pt x="188893" y="332792"/>
                </a:lnTo>
                <a:lnTo>
                  <a:pt x="178348" y="331416"/>
                </a:lnTo>
                <a:lnTo>
                  <a:pt x="169016" y="330454"/>
                </a:lnTo>
                <a:lnTo>
                  <a:pt x="161341" y="330092"/>
                </a:lnTo>
                <a:close/>
              </a:path>
              <a:path w="283210" h="365759">
                <a:moveTo>
                  <a:pt x="280880" y="233905"/>
                </a:moveTo>
                <a:lnTo>
                  <a:pt x="258952" y="233905"/>
                </a:lnTo>
                <a:lnTo>
                  <a:pt x="264137" y="235530"/>
                </a:lnTo>
                <a:lnTo>
                  <a:pt x="267069" y="239084"/>
                </a:lnTo>
                <a:lnTo>
                  <a:pt x="270511" y="247491"/>
                </a:lnTo>
                <a:lnTo>
                  <a:pt x="259589" y="253536"/>
                </a:lnTo>
                <a:lnTo>
                  <a:pt x="255982" y="255733"/>
                </a:lnTo>
                <a:lnTo>
                  <a:pt x="251257" y="257753"/>
                </a:lnTo>
                <a:lnTo>
                  <a:pt x="243447" y="260686"/>
                </a:lnTo>
                <a:lnTo>
                  <a:pt x="241021" y="261651"/>
                </a:lnTo>
                <a:lnTo>
                  <a:pt x="197209" y="275576"/>
                </a:lnTo>
                <a:lnTo>
                  <a:pt x="169393" y="293998"/>
                </a:lnTo>
                <a:lnTo>
                  <a:pt x="171044" y="296716"/>
                </a:lnTo>
                <a:lnTo>
                  <a:pt x="173930" y="299807"/>
                </a:lnTo>
                <a:lnTo>
                  <a:pt x="179369" y="302495"/>
                </a:lnTo>
                <a:lnTo>
                  <a:pt x="188876" y="305327"/>
                </a:lnTo>
                <a:lnTo>
                  <a:pt x="214021" y="311105"/>
                </a:lnTo>
                <a:lnTo>
                  <a:pt x="226442" y="314141"/>
                </a:lnTo>
                <a:lnTo>
                  <a:pt x="232055" y="315588"/>
                </a:lnTo>
                <a:lnTo>
                  <a:pt x="240869" y="318039"/>
                </a:lnTo>
                <a:lnTo>
                  <a:pt x="244247" y="319055"/>
                </a:lnTo>
                <a:lnTo>
                  <a:pt x="253886" y="322345"/>
                </a:lnTo>
                <a:lnTo>
                  <a:pt x="253099" y="332606"/>
                </a:lnTo>
                <a:lnTo>
                  <a:pt x="248273" y="337966"/>
                </a:lnTo>
                <a:lnTo>
                  <a:pt x="244679" y="338588"/>
                </a:lnTo>
                <a:lnTo>
                  <a:pt x="238699" y="338839"/>
                </a:lnTo>
                <a:lnTo>
                  <a:pt x="264929" y="338839"/>
                </a:lnTo>
                <a:lnTo>
                  <a:pt x="266074" y="337021"/>
                </a:lnTo>
                <a:lnTo>
                  <a:pt x="268250" y="328606"/>
                </a:lnTo>
                <a:lnTo>
                  <a:pt x="267585" y="321236"/>
                </a:lnTo>
                <a:lnTo>
                  <a:pt x="247384" y="304628"/>
                </a:lnTo>
                <a:lnTo>
                  <a:pt x="245034" y="303930"/>
                </a:lnTo>
                <a:lnTo>
                  <a:pt x="247362" y="297013"/>
                </a:lnTo>
                <a:lnTo>
                  <a:pt x="247436" y="296716"/>
                </a:lnTo>
                <a:lnTo>
                  <a:pt x="248792" y="289631"/>
                </a:lnTo>
                <a:lnTo>
                  <a:pt x="249162" y="282204"/>
                </a:lnTo>
                <a:lnTo>
                  <a:pt x="248438" y="274542"/>
                </a:lnTo>
                <a:lnTo>
                  <a:pt x="255791" y="271951"/>
                </a:lnTo>
                <a:lnTo>
                  <a:pt x="282999" y="243221"/>
                </a:lnTo>
                <a:lnTo>
                  <a:pt x="280880" y="233905"/>
                </a:lnTo>
                <a:close/>
              </a:path>
              <a:path w="283210" h="365759">
                <a:moveTo>
                  <a:pt x="264718" y="168637"/>
                </a:moveTo>
                <a:lnTo>
                  <a:pt x="246825" y="168637"/>
                </a:lnTo>
                <a:lnTo>
                  <a:pt x="250197" y="173512"/>
                </a:lnTo>
                <a:lnTo>
                  <a:pt x="251778" y="175939"/>
                </a:lnTo>
                <a:lnTo>
                  <a:pt x="252642" y="177209"/>
                </a:lnTo>
                <a:lnTo>
                  <a:pt x="253988" y="179876"/>
                </a:lnTo>
                <a:lnTo>
                  <a:pt x="252312" y="187369"/>
                </a:lnTo>
                <a:lnTo>
                  <a:pt x="249098" y="191065"/>
                </a:lnTo>
                <a:lnTo>
                  <a:pt x="243714" y="194240"/>
                </a:lnTo>
                <a:lnTo>
                  <a:pt x="240424" y="196234"/>
                </a:lnTo>
                <a:lnTo>
                  <a:pt x="206347" y="218332"/>
                </a:lnTo>
                <a:lnTo>
                  <a:pt x="174638" y="246716"/>
                </a:lnTo>
                <a:lnTo>
                  <a:pt x="174689" y="250768"/>
                </a:lnTo>
                <a:lnTo>
                  <a:pt x="177826" y="253015"/>
                </a:lnTo>
                <a:lnTo>
                  <a:pt x="180963" y="254530"/>
                </a:lnTo>
                <a:lnTo>
                  <a:pt x="187284" y="253847"/>
                </a:lnTo>
                <a:lnTo>
                  <a:pt x="201297" y="249726"/>
                </a:lnTo>
                <a:lnTo>
                  <a:pt x="238570" y="237166"/>
                </a:lnTo>
                <a:lnTo>
                  <a:pt x="239891" y="236747"/>
                </a:lnTo>
                <a:lnTo>
                  <a:pt x="240882" y="236594"/>
                </a:lnTo>
                <a:lnTo>
                  <a:pt x="242101" y="236251"/>
                </a:lnTo>
                <a:lnTo>
                  <a:pt x="251583" y="234162"/>
                </a:lnTo>
                <a:lnTo>
                  <a:pt x="258952" y="233905"/>
                </a:lnTo>
                <a:lnTo>
                  <a:pt x="280880" y="233905"/>
                </a:lnTo>
                <a:lnTo>
                  <a:pt x="280810" y="233597"/>
                </a:lnTo>
                <a:lnTo>
                  <a:pt x="276567" y="226644"/>
                </a:lnTo>
                <a:lnTo>
                  <a:pt x="269291" y="221583"/>
                </a:lnTo>
                <a:lnTo>
                  <a:pt x="239688" y="221583"/>
                </a:lnTo>
                <a:lnTo>
                  <a:pt x="238583" y="214915"/>
                </a:lnTo>
                <a:lnTo>
                  <a:pt x="243091" y="212007"/>
                </a:lnTo>
                <a:lnTo>
                  <a:pt x="247486" y="209239"/>
                </a:lnTo>
                <a:lnTo>
                  <a:pt x="251435" y="206864"/>
                </a:lnTo>
                <a:lnTo>
                  <a:pt x="258482" y="201729"/>
                </a:lnTo>
                <a:lnTo>
                  <a:pt x="263232" y="196404"/>
                </a:lnTo>
                <a:lnTo>
                  <a:pt x="266125" y="191268"/>
                </a:lnTo>
                <a:lnTo>
                  <a:pt x="267628" y="186658"/>
                </a:lnTo>
                <a:lnTo>
                  <a:pt x="269101" y="180092"/>
                </a:lnTo>
                <a:lnTo>
                  <a:pt x="267850" y="173512"/>
                </a:lnTo>
                <a:lnTo>
                  <a:pt x="267755" y="173108"/>
                </a:lnTo>
                <a:lnTo>
                  <a:pt x="264718" y="168637"/>
                </a:lnTo>
                <a:close/>
              </a:path>
              <a:path w="283210" h="365759">
                <a:moveTo>
                  <a:pt x="223885" y="126028"/>
                </a:moveTo>
                <a:lnTo>
                  <a:pt x="198146" y="126028"/>
                </a:lnTo>
                <a:lnTo>
                  <a:pt x="200788" y="126993"/>
                </a:lnTo>
                <a:lnTo>
                  <a:pt x="204725" y="130740"/>
                </a:lnTo>
                <a:lnTo>
                  <a:pt x="206465" y="133635"/>
                </a:lnTo>
                <a:lnTo>
                  <a:pt x="205906" y="136493"/>
                </a:lnTo>
                <a:lnTo>
                  <a:pt x="204199" y="141249"/>
                </a:lnTo>
                <a:lnTo>
                  <a:pt x="200778" y="147005"/>
                </a:lnTo>
                <a:lnTo>
                  <a:pt x="195619" y="153795"/>
                </a:lnTo>
                <a:lnTo>
                  <a:pt x="188697" y="161652"/>
                </a:lnTo>
                <a:lnTo>
                  <a:pt x="177806" y="173512"/>
                </a:lnTo>
                <a:lnTo>
                  <a:pt x="167725" y="185434"/>
                </a:lnTo>
                <a:lnTo>
                  <a:pt x="146384" y="218314"/>
                </a:lnTo>
                <a:lnTo>
                  <a:pt x="146380" y="219135"/>
                </a:lnTo>
                <a:lnTo>
                  <a:pt x="148807" y="223983"/>
                </a:lnTo>
                <a:lnTo>
                  <a:pt x="155400" y="226367"/>
                </a:lnTo>
                <a:lnTo>
                  <a:pt x="163323" y="224348"/>
                </a:lnTo>
                <a:lnTo>
                  <a:pt x="171045" y="220086"/>
                </a:lnTo>
                <a:lnTo>
                  <a:pt x="177039" y="215741"/>
                </a:lnTo>
                <a:lnTo>
                  <a:pt x="184318" y="209927"/>
                </a:lnTo>
                <a:lnTo>
                  <a:pt x="194323" y="202168"/>
                </a:lnTo>
                <a:lnTo>
                  <a:pt x="227077" y="179406"/>
                </a:lnTo>
                <a:lnTo>
                  <a:pt x="231826" y="176803"/>
                </a:lnTo>
                <a:lnTo>
                  <a:pt x="246825" y="168637"/>
                </a:lnTo>
                <a:lnTo>
                  <a:pt x="264718" y="168637"/>
                </a:lnTo>
                <a:lnTo>
                  <a:pt x="264097" y="167722"/>
                </a:lnTo>
                <a:lnTo>
                  <a:pt x="259197" y="162162"/>
                </a:lnTo>
                <a:lnTo>
                  <a:pt x="257723" y="161372"/>
                </a:lnTo>
                <a:lnTo>
                  <a:pt x="229731" y="161372"/>
                </a:lnTo>
                <a:lnTo>
                  <a:pt x="223885" y="126028"/>
                </a:lnTo>
                <a:close/>
              </a:path>
              <a:path w="283210" h="365759">
                <a:moveTo>
                  <a:pt x="256932" y="219135"/>
                </a:moveTo>
                <a:lnTo>
                  <a:pt x="239688" y="221583"/>
                </a:lnTo>
                <a:lnTo>
                  <a:pt x="269291" y="221583"/>
                </a:lnTo>
                <a:lnTo>
                  <a:pt x="268917" y="221323"/>
                </a:lnTo>
                <a:lnTo>
                  <a:pt x="256932" y="219135"/>
                </a:lnTo>
                <a:close/>
              </a:path>
              <a:path w="283210" h="365759">
                <a:moveTo>
                  <a:pt x="151348" y="168624"/>
                </a:moveTo>
                <a:lnTo>
                  <a:pt x="65558" y="168624"/>
                </a:lnTo>
                <a:lnTo>
                  <a:pt x="65812" y="169843"/>
                </a:lnTo>
                <a:lnTo>
                  <a:pt x="65977" y="170986"/>
                </a:lnTo>
                <a:lnTo>
                  <a:pt x="66423" y="173512"/>
                </a:lnTo>
                <a:lnTo>
                  <a:pt x="69546" y="192640"/>
                </a:lnTo>
                <a:lnTo>
                  <a:pt x="70841" y="200145"/>
                </a:lnTo>
                <a:lnTo>
                  <a:pt x="72276" y="207168"/>
                </a:lnTo>
                <a:lnTo>
                  <a:pt x="74550" y="214382"/>
                </a:lnTo>
                <a:lnTo>
                  <a:pt x="83757" y="218649"/>
                </a:lnTo>
                <a:lnTo>
                  <a:pt x="86323" y="218827"/>
                </a:lnTo>
                <a:lnTo>
                  <a:pt x="93828" y="218332"/>
                </a:lnTo>
                <a:lnTo>
                  <a:pt x="131498" y="189288"/>
                </a:lnTo>
                <a:lnTo>
                  <a:pt x="149602" y="170526"/>
                </a:lnTo>
                <a:lnTo>
                  <a:pt x="151348" y="168624"/>
                </a:lnTo>
                <a:close/>
              </a:path>
              <a:path w="283210" h="365759">
                <a:moveTo>
                  <a:pt x="242368" y="157632"/>
                </a:moveTo>
                <a:lnTo>
                  <a:pt x="229731" y="161372"/>
                </a:lnTo>
                <a:lnTo>
                  <a:pt x="257723" y="161372"/>
                </a:lnTo>
                <a:lnTo>
                  <a:pt x="252072" y="158346"/>
                </a:lnTo>
                <a:lnTo>
                  <a:pt x="242368" y="157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20771" y="113647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54864" y="0"/>
                </a:moveTo>
                <a:lnTo>
                  <a:pt x="50114" y="12"/>
                </a:lnTo>
                <a:lnTo>
                  <a:pt x="0" y="50520"/>
                </a:lnTo>
                <a:lnTo>
                  <a:pt x="12" y="55283"/>
                </a:lnTo>
                <a:lnTo>
                  <a:pt x="3860" y="59105"/>
                </a:lnTo>
                <a:lnTo>
                  <a:pt x="4927" y="59715"/>
                </a:lnTo>
                <a:lnTo>
                  <a:pt x="8648" y="60845"/>
                </a:lnTo>
                <a:lnTo>
                  <a:pt x="11582" y="60223"/>
                </a:lnTo>
                <a:lnTo>
                  <a:pt x="60794" y="10604"/>
                </a:lnTo>
                <a:lnTo>
                  <a:pt x="60782" y="58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82447" y="1071129"/>
            <a:ext cx="278130" cy="95250"/>
          </a:xfrm>
          <a:custGeom>
            <a:avLst/>
            <a:gdLst/>
            <a:ahLst/>
            <a:cxnLst/>
            <a:rect l="l" t="t" r="r" b="b"/>
            <a:pathLst>
              <a:path w="278129" h="95250">
                <a:moveTo>
                  <a:pt x="97637" y="0"/>
                </a:moveTo>
                <a:lnTo>
                  <a:pt x="71285" y="1306"/>
                </a:lnTo>
                <a:lnTo>
                  <a:pt x="46070" y="5095"/>
                </a:lnTo>
                <a:lnTo>
                  <a:pt x="22229" y="11176"/>
                </a:lnTo>
                <a:lnTo>
                  <a:pt x="0" y="19354"/>
                </a:lnTo>
                <a:lnTo>
                  <a:pt x="8470" y="31623"/>
                </a:lnTo>
                <a:lnTo>
                  <a:pt x="28803" y="24505"/>
                </a:lnTo>
                <a:lnTo>
                  <a:pt x="50587" y="19224"/>
                </a:lnTo>
                <a:lnTo>
                  <a:pt x="73604" y="15938"/>
                </a:lnTo>
                <a:lnTo>
                  <a:pt x="97637" y="14808"/>
                </a:lnTo>
                <a:lnTo>
                  <a:pt x="152363" y="20802"/>
                </a:lnTo>
                <a:lnTo>
                  <a:pt x="199885" y="37479"/>
                </a:lnTo>
                <a:lnTo>
                  <a:pt x="237330" y="62883"/>
                </a:lnTo>
                <a:lnTo>
                  <a:pt x="261823" y="95059"/>
                </a:lnTo>
                <a:lnTo>
                  <a:pt x="277888" y="95059"/>
                </a:lnTo>
                <a:lnTo>
                  <a:pt x="252194" y="57082"/>
                </a:lnTo>
                <a:lnTo>
                  <a:pt x="211323" y="26974"/>
                </a:lnTo>
                <a:lnTo>
                  <a:pt x="158672" y="7144"/>
                </a:lnTo>
                <a:lnTo>
                  <a:pt x="97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04683" y="870685"/>
            <a:ext cx="111310" cy="1137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39739" y="995558"/>
            <a:ext cx="95313" cy="1119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08002" y="673592"/>
            <a:ext cx="137795" cy="232410"/>
          </a:xfrm>
          <a:custGeom>
            <a:avLst/>
            <a:gdLst/>
            <a:ahLst/>
            <a:cxnLst/>
            <a:rect l="l" t="t" r="r" b="b"/>
            <a:pathLst>
              <a:path w="137795" h="232409">
                <a:moveTo>
                  <a:pt x="35246" y="0"/>
                </a:moveTo>
                <a:lnTo>
                  <a:pt x="28197" y="2984"/>
                </a:lnTo>
                <a:lnTo>
                  <a:pt x="26533" y="7048"/>
                </a:lnTo>
                <a:lnTo>
                  <a:pt x="28019" y="10579"/>
                </a:lnTo>
                <a:lnTo>
                  <a:pt x="34038" y="28470"/>
                </a:lnTo>
                <a:lnTo>
                  <a:pt x="42524" y="71948"/>
                </a:lnTo>
                <a:lnTo>
                  <a:pt x="40098" y="128061"/>
                </a:lnTo>
                <a:lnTo>
                  <a:pt x="13376" y="183857"/>
                </a:lnTo>
                <a:lnTo>
                  <a:pt x="8463" y="190042"/>
                </a:lnTo>
                <a:lnTo>
                  <a:pt x="2972" y="199140"/>
                </a:lnTo>
                <a:lnTo>
                  <a:pt x="0" y="209712"/>
                </a:lnTo>
                <a:lnTo>
                  <a:pt x="2645" y="220319"/>
                </a:lnTo>
                <a:lnTo>
                  <a:pt x="8268" y="225755"/>
                </a:lnTo>
                <a:lnTo>
                  <a:pt x="16569" y="229342"/>
                </a:lnTo>
                <a:lnTo>
                  <a:pt x="27039" y="231320"/>
                </a:lnTo>
                <a:lnTo>
                  <a:pt x="39170" y="231927"/>
                </a:lnTo>
                <a:lnTo>
                  <a:pt x="64852" y="230156"/>
                </a:lnTo>
                <a:lnTo>
                  <a:pt x="91181" y="225907"/>
                </a:lnTo>
                <a:lnTo>
                  <a:pt x="114688" y="220772"/>
                </a:lnTo>
                <a:lnTo>
                  <a:pt x="135601" y="215328"/>
                </a:lnTo>
                <a:lnTo>
                  <a:pt x="137785" y="211518"/>
                </a:lnTo>
                <a:lnTo>
                  <a:pt x="135741" y="204114"/>
                </a:lnTo>
                <a:lnTo>
                  <a:pt x="131931" y="201930"/>
                </a:lnTo>
                <a:lnTo>
                  <a:pt x="128235" y="202946"/>
                </a:lnTo>
                <a:lnTo>
                  <a:pt x="90567" y="211721"/>
                </a:lnTo>
                <a:lnTo>
                  <a:pt x="55359" y="217027"/>
                </a:lnTo>
                <a:lnTo>
                  <a:pt x="28119" y="217765"/>
                </a:lnTo>
                <a:lnTo>
                  <a:pt x="14354" y="212839"/>
                </a:lnTo>
                <a:lnTo>
                  <a:pt x="12843" y="210477"/>
                </a:lnTo>
                <a:lnTo>
                  <a:pt x="14570" y="203962"/>
                </a:lnTo>
                <a:lnTo>
                  <a:pt x="23981" y="192811"/>
                </a:lnTo>
                <a:lnTo>
                  <a:pt x="40868" y="167406"/>
                </a:lnTo>
                <a:lnTo>
                  <a:pt x="51984" y="138210"/>
                </a:lnTo>
                <a:lnTo>
                  <a:pt x="57213" y="105657"/>
                </a:lnTo>
                <a:lnTo>
                  <a:pt x="56442" y="70180"/>
                </a:lnTo>
                <a:lnTo>
                  <a:pt x="52472" y="44722"/>
                </a:lnTo>
                <a:lnTo>
                  <a:pt x="47393" y="24364"/>
                </a:lnTo>
                <a:lnTo>
                  <a:pt x="42933" y="10665"/>
                </a:lnTo>
                <a:lnTo>
                  <a:pt x="39322" y="1650"/>
                </a:lnTo>
                <a:lnTo>
                  <a:pt x="352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78458" y="668137"/>
            <a:ext cx="106125" cy="1054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27674" y="668137"/>
            <a:ext cx="106680" cy="106045"/>
          </a:xfrm>
          <a:custGeom>
            <a:avLst/>
            <a:gdLst/>
            <a:ahLst/>
            <a:cxnLst/>
            <a:rect l="l" t="t" r="r" b="b"/>
            <a:pathLst>
              <a:path w="106679" h="106045">
                <a:moveTo>
                  <a:pt x="9829" y="0"/>
                </a:moveTo>
                <a:lnTo>
                  <a:pt x="5435" y="0"/>
                </a:lnTo>
                <a:lnTo>
                  <a:pt x="0" y="5422"/>
                </a:lnTo>
                <a:lnTo>
                  <a:pt x="0" y="9817"/>
                </a:lnTo>
                <a:lnTo>
                  <a:pt x="94932" y="104749"/>
                </a:lnTo>
                <a:lnTo>
                  <a:pt x="96710" y="105422"/>
                </a:lnTo>
                <a:lnTo>
                  <a:pt x="100266" y="105422"/>
                </a:lnTo>
                <a:lnTo>
                  <a:pt x="102031" y="104749"/>
                </a:lnTo>
                <a:lnTo>
                  <a:pt x="106108" y="100685"/>
                </a:lnTo>
                <a:lnTo>
                  <a:pt x="106108" y="96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27670" y="669427"/>
            <a:ext cx="106680" cy="106045"/>
          </a:xfrm>
          <a:custGeom>
            <a:avLst/>
            <a:gdLst/>
            <a:ahLst/>
            <a:cxnLst/>
            <a:rect l="l" t="t" r="r" b="b"/>
            <a:pathLst>
              <a:path w="106679" h="106045">
                <a:moveTo>
                  <a:pt x="100685" y="0"/>
                </a:moveTo>
                <a:lnTo>
                  <a:pt x="96291" y="0"/>
                </a:lnTo>
                <a:lnTo>
                  <a:pt x="0" y="96278"/>
                </a:lnTo>
                <a:lnTo>
                  <a:pt x="0" y="100685"/>
                </a:lnTo>
                <a:lnTo>
                  <a:pt x="4076" y="104749"/>
                </a:lnTo>
                <a:lnTo>
                  <a:pt x="5841" y="105422"/>
                </a:lnTo>
                <a:lnTo>
                  <a:pt x="9410" y="105422"/>
                </a:lnTo>
                <a:lnTo>
                  <a:pt x="11175" y="104749"/>
                </a:lnTo>
                <a:lnTo>
                  <a:pt x="106108" y="9829"/>
                </a:lnTo>
                <a:lnTo>
                  <a:pt x="106108" y="5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45896" y="855831"/>
            <a:ext cx="261620" cy="337185"/>
          </a:xfrm>
          <a:custGeom>
            <a:avLst/>
            <a:gdLst/>
            <a:ahLst/>
            <a:cxnLst/>
            <a:rect l="l" t="t" r="r" b="b"/>
            <a:pathLst>
              <a:path w="261620" h="337184">
                <a:moveTo>
                  <a:pt x="146731" y="318268"/>
                </a:moveTo>
                <a:lnTo>
                  <a:pt x="114866" y="318268"/>
                </a:lnTo>
                <a:lnTo>
                  <a:pt x="125229" y="323488"/>
                </a:lnTo>
                <a:lnTo>
                  <a:pt x="168320" y="336353"/>
                </a:lnTo>
                <a:lnTo>
                  <a:pt x="176308" y="336950"/>
                </a:lnTo>
                <a:lnTo>
                  <a:pt x="184462" y="336950"/>
                </a:lnTo>
                <a:lnTo>
                  <a:pt x="222435" y="330409"/>
                </a:lnTo>
                <a:lnTo>
                  <a:pt x="233420" y="323251"/>
                </a:lnTo>
                <a:lnTo>
                  <a:pt x="179662" y="323251"/>
                </a:lnTo>
                <a:lnTo>
                  <a:pt x="163291" y="322040"/>
                </a:lnTo>
                <a:lnTo>
                  <a:pt x="160437" y="321710"/>
                </a:lnTo>
                <a:lnTo>
                  <a:pt x="160167" y="321710"/>
                </a:lnTo>
                <a:lnTo>
                  <a:pt x="154947" y="321049"/>
                </a:lnTo>
                <a:lnTo>
                  <a:pt x="149930" y="319525"/>
                </a:lnTo>
                <a:lnTo>
                  <a:pt x="146731" y="318268"/>
                </a:lnTo>
                <a:close/>
              </a:path>
              <a:path w="261620" h="337184">
                <a:moveTo>
                  <a:pt x="24054" y="202211"/>
                </a:moveTo>
                <a:lnTo>
                  <a:pt x="12989" y="204228"/>
                </a:lnTo>
                <a:lnTo>
                  <a:pt x="5930" y="209141"/>
                </a:lnTo>
                <a:lnTo>
                  <a:pt x="2026" y="215563"/>
                </a:lnTo>
                <a:lnTo>
                  <a:pt x="0" y="224438"/>
                </a:lnTo>
                <a:lnTo>
                  <a:pt x="1472" y="232506"/>
                </a:lnTo>
                <a:lnTo>
                  <a:pt x="31884" y="253345"/>
                </a:lnTo>
                <a:lnTo>
                  <a:pt x="31220" y="260415"/>
                </a:lnTo>
                <a:lnTo>
                  <a:pt x="31563" y="267268"/>
                </a:lnTo>
                <a:lnTo>
                  <a:pt x="32810" y="273792"/>
                </a:lnTo>
                <a:lnTo>
                  <a:pt x="32882" y="274087"/>
                </a:lnTo>
                <a:lnTo>
                  <a:pt x="35021" y="280460"/>
                </a:lnTo>
                <a:lnTo>
                  <a:pt x="32849" y="281108"/>
                </a:lnTo>
                <a:lnTo>
                  <a:pt x="13609" y="303231"/>
                </a:lnTo>
                <a:lnTo>
                  <a:pt x="15613" y="310995"/>
                </a:lnTo>
                <a:lnTo>
                  <a:pt x="19954" y="317888"/>
                </a:lnTo>
                <a:lnTo>
                  <a:pt x="25955" y="323117"/>
                </a:lnTo>
                <a:lnTo>
                  <a:pt x="32938" y="325888"/>
                </a:lnTo>
                <a:lnTo>
                  <a:pt x="40154" y="326343"/>
                </a:lnTo>
                <a:lnTo>
                  <a:pt x="50153" y="325729"/>
                </a:lnTo>
                <a:lnTo>
                  <a:pt x="62895" y="324248"/>
                </a:lnTo>
                <a:lnTo>
                  <a:pt x="97946" y="319419"/>
                </a:lnTo>
                <a:lnTo>
                  <a:pt x="106283" y="318540"/>
                </a:lnTo>
                <a:lnTo>
                  <a:pt x="112542" y="318268"/>
                </a:lnTo>
                <a:lnTo>
                  <a:pt x="146731" y="318268"/>
                </a:lnTo>
                <a:lnTo>
                  <a:pt x="140202" y="315702"/>
                </a:lnTo>
                <a:lnTo>
                  <a:pt x="134112" y="312677"/>
                </a:lnTo>
                <a:lnTo>
                  <a:pt x="40879" y="312677"/>
                </a:lnTo>
                <a:lnTo>
                  <a:pt x="35376" y="312439"/>
                </a:lnTo>
                <a:lnTo>
                  <a:pt x="32049" y="311867"/>
                </a:lnTo>
                <a:lnTo>
                  <a:pt x="27579" y="306914"/>
                </a:lnTo>
                <a:lnTo>
                  <a:pt x="26855" y="297453"/>
                </a:lnTo>
                <a:lnTo>
                  <a:pt x="35757" y="294417"/>
                </a:lnTo>
                <a:lnTo>
                  <a:pt x="86928" y="281724"/>
                </a:lnTo>
                <a:lnTo>
                  <a:pt x="95622" y="279131"/>
                </a:lnTo>
                <a:lnTo>
                  <a:pt x="100644" y="276651"/>
                </a:lnTo>
                <a:lnTo>
                  <a:pt x="103309" y="273792"/>
                </a:lnTo>
                <a:lnTo>
                  <a:pt x="104820" y="271291"/>
                </a:lnTo>
                <a:lnTo>
                  <a:pt x="104172" y="267608"/>
                </a:lnTo>
                <a:lnTo>
                  <a:pt x="47251" y="244074"/>
                </a:lnTo>
                <a:lnTo>
                  <a:pt x="38716" y="241446"/>
                </a:lnTo>
                <a:lnTo>
                  <a:pt x="36494" y="240544"/>
                </a:lnTo>
                <a:lnTo>
                  <a:pt x="29280" y="237851"/>
                </a:lnTo>
                <a:lnTo>
                  <a:pt x="24924" y="235985"/>
                </a:lnTo>
                <a:lnTo>
                  <a:pt x="21597" y="233965"/>
                </a:lnTo>
                <a:lnTo>
                  <a:pt x="11526" y="228377"/>
                </a:lnTo>
                <a:lnTo>
                  <a:pt x="14701" y="220630"/>
                </a:lnTo>
                <a:lnTo>
                  <a:pt x="16885" y="215042"/>
                </a:lnTo>
                <a:lnTo>
                  <a:pt x="24797" y="214331"/>
                </a:lnTo>
                <a:lnTo>
                  <a:pt x="87909" y="214331"/>
                </a:lnTo>
                <a:lnTo>
                  <a:pt x="84951" y="211785"/>
                </a:lnTo>
                <a:lnTo>
                  <a:pt x="74871" y="204476"/>
                </a:lnTo>
                <a:lnTo>
                  <a:pt x="39974" y="204476"/>
                </a:lnTo>
                <a:lnTo>
                  <a:pt x="24054" y="202211"/>
                </a:lnTo>
                <a:close/>
              </a:path>
              <a:path w="261620" h="337184">
                <a:moveTo>
                  <a:pt x="219987" y="155594"/>
                </a:moveTo>
                <a:lnTo>
                  <a:pt x="200654" y="155594"/>
                </a:lnTo>
                <a:lnTo>
                  <a:pt x="205370" y="159772"/>
                </a:lnTo>
                <a:lnTo>
                  <a:pt x="209865" y="164633"/>
                </a:lnTo>
                <a:lnTo>
                  <a:pt x="214034" y="170410"/>
                </a:lnTo>
                <a:lnTo>
                  <a:pt x="217647" y="177196"/>
                </a:lnTo>
                <a:lnTo>
                  <a:pt x="219374" y="181082"/>
                </a:lnTo>
                <a:lnTo>
                  <a:pt x="222879" y="194049"/>
                </a:lnTo>
                <a:lnTo>
                  <a:pt x="225138" y="202211"/>
                </a:lnTo>
                <a:lnTo>
                  <a:pt x="227350" y="209491"/>
                </a:lnTo>
                <a:lnTo>
                  <a:pt x="229948" y="216539"/>
                </a:lnTo>
                <a:lnTo>
                  <a:pt x="241873" y="240877"/>
                </a:lnTo>
                <a:lnTo>
                  <a:pt x="246749" y="258033"/>
                </a:lnTo>
                <a:lnTo>
                  <a:pt x="237795" y="300250"/>
                </a:lnTo>
                <a:lnTo>
                  <a:pt x="194264" y="322961"/>
                </a:lnTo>
                <a:lnTo>
                  <a:pt x="179662" y="323251"/>
                </a:lnTo>
                <a:lnTo>
                  <a:pt x="233420" y="323251"/>
                </a:lnTo>
                <a:lnTo>
                  <a:pt x="261142" y="275869"/>
                </a:lnTo>
                <a:lnTo>
                  <a:pt x="260404" y="256833"/>
                </a:lnTo>
                <a:lnTo>
                  <a:pt x="254938" y="236790"/>
                </a:lnTo>
                <a:lnTo>
                  <a:pt x="244652" y="215563"/>
                </a:lnTo>
                <a:lnTo>
                  <a:pt x="242304" y="210651"/>
                </a:lnTo>
                <a:lnTo>
                  <a:pt x="240013" y="204228"/>
                </a:lnTo>
                <a:lnTo>
                  <a:pt x="237984" y="197470"/>
                </a:lnTo>
                <a:lnTo>
                  <a:pt x="232277" y="176498"/>
                </a:lnTo>
                <a:lnTo>
                  <a:pt x="230118" y="171659"/>
                </a:lnTo>
                <a:lnTo>
                  <a:pt x="225367" y="162789"/>
                </a:lnTo>
                <a:lnTo>
                  <a:pt x="219987" y="155594"/>
                </a:lnTo>
                <a:close/>
              </a:path>
              <a:path w="261620" h="337184">
                <a:moveTo>
                  <a:pt x="160217" y="321684"/>
                </a:moveTo>
                <a:lnTo>
                  <a:pt x="160437" y="321710"/>
                </a:lnTo>
                <a:lnTo>
                  <a:pt x="160217" y="321684"/>
                </a:lnTo>
                <a:close/>
              </a:path>
              <a:path w="261620" h="337184">
                <a:moveTo>
                  <a:pt x="112262" y="304603"/>
                </a:moveTo>
                <a:lnTo>
                  <a:pt x="105178" y="304938"/>
                </a:lnTo>
                <a:lnTo>
                  <a:pt x="96563" y="305830"/>
                </a:lnTo>
                <a:lnTo>
                  <a:pt x="58494" y="311046"/>
                </a:lnTo>
                <a:lnTo>
                  <a:pt x="48895" y="312131"/>
                </a:lnTo>
                <a:lnTo>
                  <a:pt x="40879" y="312677"/>
                </a:lnTo>
                <a:lnTo>
                  <a:pt x="134112" y="312677"/>
                </a:lnTo>
                <a:lnTo>
                  <a:pt x="123806" y="307486"/>
                </a:lnTo>
                <a:lnTo>
                  <a:pt x="117749" y="304831"/>
                </a:lnTo>
                <a:lnTo>
                  <a:pt x="112262" y="304603"/>
                </a:lnTo>
                <a:close/>
              </a:path>
              <a:path w="261620" h="337184">
                <a:moveTo>
                  <a:pt x="87909" y="214331"/>
                </a:moveTo>
                <a:lnTo>
                  <a:pt x="24797" y="214331"/>
                </a:lnTo>
                <a:lnTo>
                  <a:pt x="38869" y="218332"/>
                </a:lnTo>
                <a:lnTo>
                  <a:pt x="39771" y="218459"/>
                </a:lnTo>
                <a:lnTo>
                  <a:pt x="40990" y="218852"/>
                </a:lnTo>
                <a:lnTo>
                  <a:pt x="75388" y="230445"/>
                </a:lnTo>
                <a:lnTo>
                  <a:pt x="88316" y="234246"/>
                </a:lnTo>
                <a:lnTo>
                  <a:pt x="94149" y="234878"/>
                </a:lnTo>
                <a:lnTo>
                  <a:pt x="97048" y="233483"/>
                </a:lnTo>
                <a:lnTo>
                  <a:pt x="99943" y="231400"/>
                </a:lnTo>
                <a:lnTo>
                  <a:pt x="99981" y="227666"/>
                </a:lnTo>
                <a:lnTo>
                  <a:pt x="95700" y="221037"/>
                </a:lnTo>
                <a:lnTo>
                  <a:pt x="87909" y="214331"/>
                </a:lnTo>
                <a:close/>
              </a:path>
              <a:path w="261620" h="337184">
                <a:moveTo>
                  <a:pt x="92929" y="155606"/>
                </a:moveTo>
                <a:lnTo>
                  <a:pt x="33357" y="155606"/>
                </a:lnTo>
                <a:lnTo>
                  <a:pt x="47213" y="163150"/>
                </a:lnTo>
                <a:lnTo>
                  <a:pt x="47518" y="163264"/>
                </a:lnTo>
                <a:lnTo>
                  <a:pt x="51607" y="165550"/>
                </a:lnTo>
                <a:lnTo>
                  <a:pt x="91064" y="193720"/>
                </a:lnTo>
                <a:lnTo>
                  <a:pt x="97784" y="199091"/>
                </a:lnTo>
                <a:lnTo>
                  <a:pt x="103311" y="203091"/>
                </a:lnTo>
                <a:lnTo>
                  <a:pt x="110435" y="207017"/>
                </a:lnTo>
                <a:lnTo>
                  <a:pt x="117742" y="208880"/>
                </a:lnTo>
                <a:lnTo>
                  <a:pt x="123819" y="206686"/>
                </a:lnTo>
                <a:lnTo>
                  <a:pt x="129636" y="200983"/>
                </a:lnTo>
                <a:lnTo>
                  <a:pt x="120289" y="188741"/>
                </a:lnTo>
                <a:lnTo>
                  <a:pt x="114252" y="180955"/>
                </a:lnTo>
                <a:lnTo>
                  <a:pt x="106366" y="171107"/>
                </a:lnTo>
                <a:lnTo>
                  <a:pt x="96988" y="160026"/>
                </a:lnTo>
                <a:lnTo>
                  <a:pt x="92929" y="155606"/>
                </a:lnTo>
                <a:close/>
              </a:path>
              <a:path w="261620" h="337184">
                <a:moveTo>
                  <a:pt x="37493" y="145460"/>
                </a:moveTo>
                <a:lnTo>
                  <a:pt x="12821" y="166185"/>
                </a:lnTo>
                <a:lnTo>
                  <a:pt x="15323" y="177412"/>
                </a:lnTo>
                <a:lnTo>
                  <a:pt x="18866" y="184842"/>
                </a:lnTo>
                <a:lnTo>
                  <a:pt x="29128" y="190887"/>
                </a:lnTo>
                <a:lnTo>
                  <a:pt x="32760" y="193071"/>
                </a:lnTo>
                <a:lnTo>
                  <a:pt x="36824" y="195637"/>
                </a:lnTo>
                <a:lnTo>
                  <a:pt x="40990" y="198316"/>
                </a:lnTo>
                <a:lnTo>
                  <a:pt x="39974" y="204476"/>
                </a:lnTo>
                <a:lnTo>
                  <a:pt x="74871" y="204476"/>
                </a:lnTo>
                <a:lnTo>
                  <a:pt x="39085" y="180955"/>
                </a:lnTo>
                <a:lnTo>
                  <a:pt x="31274" y="176307"/>
                </a:lnTo>
                <a:lnTo>
                  <a:pt x="28315" y="172891"/>
                </a:lnTo>
                <a:lnTo>
                  <a:pt x="26778" y="165982"/>
                </a:lnTo>
                <a:lnTo>
                  <a:pt x="27998" y="163531"/>
                </a:lnTo>
                <a:lnTo>
                  <a:pt x="28810" y="162350"/>
                </a:lnTo>
                <a:lnTo>
                  <a:pt x="30508" y="159737"/>
                </a:lnTo>
                <a:lnTo>
                  <a:pt x="33357" y="155606"/>
                </a:lnTo>
                <a:lnTo>
                  <a:pt x="92929" y="155606"/>
                </a:lnTo>
                <a:lnTo>
                  <a:pt x="86791" y="148913"/>
                </a:lnTo>
                <a:lnTo>
                  <a:pt x="49156" y="148913"/>
                </a:lnTo>
                <a:lnTo>
                  <a:pt x="37493" y="145460"/>
                </a:lnTo>
                <a:close/>
              </a:path>
              <a:path w="261620" h="337184">
                <a:moveTo>
                  <a:pt x="207105" y="116300"/>
                </a:moveTo>
                <a:lnTo>
                  <a:pt x="78277" y="116300"/>
                </a:lnTo>
                <a:lnTo>
                  <a:pt x="80182" y="116732"/>
                </a:lnTo>
                <a:lnTo>
                  <a:pt x="86541" y="119946"/>
                </a:lnTo>
                <a:lnTo>
                  <a:pt x="93509" y="125704"/>
                </a:lnTo>
                <a:lnTo>
                  <a:pt x="100408" y="132634"/>
                </a:lnTo>
                <a:lnTo>
                  <a:pt x="123094" y="157359"/>
                </a:lnTo>
                <a:lnTo>
                  <a:pt x="139799" y="174669"/>
                </a:lnTo>
                <a:lnTo>
                  <a:pt x="170034" y="199561"/>
                </a:lnTo>
                <a:lnTo>
                  <a:pt x="181490" y="201910"/>
                </a:lnTo>
                <a:lnTo>
                  <a:pt x="183865" y="201771"/>
                </a:lnTo>
                <a:lnTo>
                  <a:pt x="192348" y="197821"/>
                </a:lnTo>
                <a:lnTo>
                  <a:pt x="194444" y="191166"/>
                </a:lnTo>
                <a:lnTo>
                  <a:pt x="195777" y="184689"/>
                </a:lnTo>
                <a:lnTo>
                  <a:pt x="200426" y="156737"/>
                </a:lnTo>
                <a:lnTo>
                  <a:pt x="200654" y="155594"/>
                </a:lnTo>
                <a:lnTo>
                  <a:pt x="219987" y="155594"/>
                </a:lnTo>
                <a:lnTo>
                  <a:pt x="219303" y="154678"/>
                </a:lnTo>
                <a:lnTo>
                  <a:pt x="211893" y="147269"/>
                </a:lnTo>
                <a:lnTo>
                  <a:pt x="203105" y="140506"/>
                </a:lnTo>
                <a:lnTo>
                  <a:pt x="207105" y="116300"/>
                </a:lnTo>
                <a:close/>
              </a:path>
              <a:path w="261620" h="337184">
                <a:moveTo>
                  <a:pt x="114347" y="0"/>
                </a:moveTo>
                <a:lnTo>
                  <a:pt x="79621" y="15797"/>
                </a:lnTo>
                <a:lnTo>
                  <a:pt x="49156" y="148913"/>
                </a:lnTo>
                <a:lnTo>
                  <a:pt x="86791" y="148913"/>
                </a:lnTo>
                <a:lnTo>
                  <a:pt x="80632" y="141918"/>
                </a:lnTo>
                <a:lnTo>
                  <a:pt x="75872" y="135656"/>
                </a:lnTo>
                <a:lnTo>
                  <a:pt x="72715" y="130349"/>
                </a:lnTo>
                <a:lnTo>
                  <a:pt x="71140" y="125964"/>
                </a:lnTo>
                <a:lnTo>
                  <a:pt x="70632" y="123310"/>
                </a:lnTo>
                <a:lnTo>
                  <a:pt x="72232" y="120643"/>
                </a:lnTo>
                <a:lnTo>
                  <a:pt x="75851" y="117176"/>
                </a:lnTo>
                <a:lnTo>
                  <a:pt x="78277" y="116300"/>
                </a:lnTo>
                <a:lnTo>
                  <a:pt x="207105" y="116300"/>
                </a:lnTo>
                <a:lnTo>
                  <a:pt x="215373" y="66262"/>
                </a:lnTo>
                <a:lnTo>
                  <a:pt x="206725" y="29102"/>
                </a:lnTo>
                <a:lnTo>
                  <a:pt x="174327" y="8947"/>
                </a:lnTo>
                <a:lnTo>
                  <a:pt x="124187" y="666"/>
                </a:lnTo>
                <a:lnTo>
                  <a:pt x="1143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567055" y="1226820"/>
            <a:ext cx="4933378" cy="2492990"/>
          </a:xfrm>
        </p:spPr>
        <p:txBody>
          <a:bodyPr/>
          <a:lstStyle/>
          <a:p>
            <a:r>
              <a:rPr lang="pl-PL" dirty="0">
                <a:hlinkClick r:id="rId2"/>
              </a:rPr>
              <a:t>Lijepa riječ, sad nam treba #</a:t>
            </a:r>
            <a:r>
              <a:rPr lang="pl-PL" dirty="0" smtClean="0">
                <a:hlinkClick r:id="rId2"/>
              </a:rPr>
              <a:t>lijepariječ</a:t>
            </a:r>
            <a:endParaRPr lang="pl-PL" dirty="0" smtClean="0"/>
          </a:p>
          <a:p>
            <a:endParaRPr lang="pl-PL" dirty="0"/>
          </a:p>
          <a:p>
            <a:r>
              <a:rPr lang="hr-HR" dirty="0">
                <a:hlinkClick r:id="rId3"/>
              </a:rPr>
              <a:t>Isprepletena priča - </a:t>
            </a:r>
            <a:r>
              <a:rPr lang="hr-HR" dirty="0" err="1">
                <a:hlinkClick r:id="rId3"/>
              </a:rPr>
              <a:t>Hotline</a:t>
            </a:r>
            <a:r>
              <a:rPr lang="hr-HR" dirty="0">
                <a:hlinkClick r:id="rId3"/>
              </a:rPr>
              <a:t> </a:t>
            </a:r>
            <a:r>
              <a:rPr lang="hr-HR" dirty="0" smtClean="0">
                <a:hlinkClick r:id="rId3"/>
              </a:rPr>
              <a:t>prijava</a:t>
            </a:r>
            <a:endParaRPr lang="hr-HR" dirty="0" smtClean="0"/>
          </a:p>
          <a:p>
            <a:endParaRPr lang="hr-HR" dirty="0"/>
          </a:p>
          <a:p>
            <a:r>
              <a:rPr lang="hr-HR" b="1" u="sng" dirty="0" smtClean="0">
                <a:hlinkClick r:id="rId4"/>
              </a:rPr>
              <a:t>Prijevare i računalna sigurnost</a:t>
            </a:r>
            <a:endParaRPr lang="hr-HR" b="1" u="sng" dirty="0"/>
          </a:p>
          <a:p>
            <a:endParaRPr lang="pl-PL" dirty="0" smtClean="0"/>
          </a:p>
          <a:p>
            <a:endParaRPr lang="pl-PL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685800"/>
            <a:ext cx="4267200" cy="426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8472" y="1883744"/>
            <a:ext cx="4506126" cy="183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2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483" y="317347"/>
            <a:ext cx="14668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40" dirty="0">
                <a:latin typeface="Calibri"/>
                <a:cs typeface="Calibri"/>
              </a:rPr>
              <a:t>SAVJETI </a:t>
            </a:r>
            <a:r>
              <a:rPr sz="1400" b="1" spc="145" dirty="0">
                <a:latin typeface="Calibri"/>
                <a:cs typeface="Calibri"/>
              </a:rPr>
              <a:t>ZA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b="1" spc="70" dirty="0">
                <a:latin typeface="Calibri"/>
                <a:cs typeface="Calibri"/>
              </a:rPr>
              <a:t>DJECU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4878" y="3017776"/>
            <a:ext cx="2827554" cy="121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3547" y="3195574"/>
            <a:ext cx="503394" cy="95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9902" y="3209036"/>
            <a:ext cx="285582" cy="108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878" y="3424176"/>
            <a:ext cx="2724948" cy="2995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4878" y="3830574"/>
            <a:ext cx="2911650" cy="29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4878" y="4236974"/>
            <a:ext cx="3006783" cy="299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1488" y="2644131"/>
            <a:ext cx="2155825" cy="278765"/>
          </a:xfrm>
          <a:custGeom>
            <a:avLst/>
            <a:gdLst/>
            <a:ahLst/>
            <a:cxnLst/>
            <a:rect l="l" t="t" r="r" b="b"/>
            <a:pathLst>
              <a:path w="2155825" h="278764">
                <a:moveTo>
                  <a:pt x="28041" y="0"/>
                </a:moveTo>
                <a:lnTo>
                  <a:pt x="0" y="278345"/>
                </a:lnTo>
                <a:lnTo>
                  <a:pt x="2125129" y="255955"/>
                </a:lnTo>
                <a:lnTo>
                  <a:pt x="2155291" y="25171"/>
                </a:lnTo>
                <a:lnTo>
                  <a:pt x="28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6483" y="2654147"/>
            <a:ext cx="17957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40" dirty="0">
                <a:latin typeface="Calibri"/>
                <a:cs typeface="Calibri"/>
              </a:rPr>
              <a:t>SAVJETI </a:t>
            </a:r>
            <a:r>
              <a:rPr sz="1400" b="1" spc="145" dirty="0">
                <a:latin typeface="Calibri"/>
                <a:cs typeface="Calibri"/>
              </a:rPr>
              <a:t>ZA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400" b="1" spc="55" dirty="0">
                <a:latin typeface="Calibri"/>
                <a:cs typeface="Calibri"/>
              </a:rPr>
              <a:t>RODITELJE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9832" y="1500467"/>
            <a:ext cx="1745893" cy="422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9834" y="1407198"/>
            <a:ext cx="551815" cy="8890"/>
          </a:xfrm>
          <a:custGeom>
            <a:avLst/>
            <a:gdLst/>
            <a:ahLst/>
            <a:cxnLst/>
            <a:rect l="l" t="t" r="r" b="b"/>
            <a:pathLst>
              <a:path w="551815" h="8890">
                <a:moveTo>
                  <a:pt x="551446" y="0"/>
                </a:moveTo>
                <a:lnTo>
                  <a:pt x="0" y="0"/>
                </a:lnTo>
                <a:lnTo>
                  <a:pt x="0" y="8889"/>
                </a:lnTo>
                <a:lnTo>
                  <a:pt x="551446" y="8889"/>
                </a:lnTo>
                <a:lnTo>
                  <a:pt x="551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25128" y="365225"/>
            <a:ext cx="186194" cy="236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64234" y="365229"/>
            <a:ext cx="152171" cy="2316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38709" y="360008"/>
            <a:ext cx="447179" cy="242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20036" y="365226"/>
            <a:ext cx="217436" cy="2316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64736" y="365220"/>
            <a:ext cx="359989" cy="2368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65785" y="365225"/>
            <a:ext cx="273050" cy="231775"/>
          </a:xfrm>
          <a:custGeom>
            <a:avLst/>
            <a:gdLst/>
            <a:ahLst/>
            <a:cxnLst/>
            <a:rect l="l" t="t" r="r" b="b"/>
            <a:pathLst>
              <a:path w="273050" h="231775">
                <a:moveTo>
                  <a:pt x="234099" y="0"/>
                </a:moveTo>
                <a:lnTo>
                  <a:pt x="201472" y="0"/>
                </a:lnTo>
                <a:lnTo>
                  <a:pt x="137210" y="147269"/>
                </a:lnTo>
                <a:lnTo>
                  <a:pt x="75717" y="0"/>
                </a:lnTo>
                <a:lnTo>
                  <a:pt x="43078" y="0"/>
                </a:lnTo>
                <a:lnTo>
                  <a:pt x="0" y="231673"/>
                </a:lnTo>
                <a:lnTo>
                  <a:pt x="45859" y="231673"/>
                </a:lnTo>
                <a:lnTo>
                  <a:pt x="69469" y="88912"/>
                </a:lnTo>
                <a:lnTo>
                  <a:pt x="128866" y="231673"/>
                </a:lnTo>
                <a:lnTo>
                  <a:pt x="144170" y="231673"/>
                </a:lnTo>
                <a:lnTo>
                  <a:pt x="206324" y="88912"/>
                </a:lnTo>
                <a:lnTo>
                  <a:pt x="227177" y="231673"/>
                </a:lnTo>
                <a:lnTo>
                  <a:pt x="273011" y="231673"/>
                </a:lnTo>
                <a:lnTo>
                  <a:pt x="23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68836" y="360008"/>
            <a:ext cx="247345" cy="242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38943" y="365226"/>
            <a:ext cx="45720" cy="231775"/>
          </a:xfrm>
          <a:custGeom>
            <a:avLst/>
            <a:gdLst/>
            <a:ahLst/>
            <a:cxnLst/>
            <a:rect l="l" t="t" r="r" b="b"/>
            <a:pathLst>
              <a:path w="45720" h="231775">
                <a:moveTo>
                  <a:pt x="45173" y="0"/>
                </a:moveTo>
                <a:lnTo>
                  <a:pt x="0" y="0"/>
                </a:lnTo>
                <a:lnTo>
                  <a:pt x="0" y="231673"/>
                </a:lnTo>
                <a:lnTo>
                  <a:pt x="45173" y="231673"/>
                </a:lnTo>
                <a:lnTo>
                  <a:pt x="451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25128" y="716637"/>
            <a:ext cx="152171" cy="2316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10730" y="716639"/>
            <a:ext cx="168821" cy="2316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10216" y="909214"/>
            <a:ext cx="128905" cy="39370"/>
          </a:xfrm>
          <a:custGeom>
            <a:avLst/>
            <a:gdLst/>
            <a:ahLst/>
            <a:cxnLst/>
            <a:rect l="l" t="t" r="r" b="b"/>
            <a:pathLst>
              <a:path w="128904" h="39369">
                <a:moveTo>
                  <a:pt x="0" y="39369"/>
                </a:moveTo>
                <a:lnTo>
                  <a:pt x="128511" y="39369"/>
                </a:lnTo>
                <a:lnTo>
                  <a:pt x="128511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10216" y="845714"/>
            <a:ext cx="45720" cy="63500"/>
          </a:xfrm>
          <a:custGeom>
            <a:avLst/>
            <a:gdLst/>
            <a:ahLst/>
            <a:cxnLst/>
            <a:rect l="l" t="t" r="r" b="b"/>
            <a:pathLst>
              <a:path w="45720" h="63500">
                <a:moveTo>
                  <a:pt x="0" y="63499"/>
                </a:moveTo>
                <a:lnTo>
                  <a:pt x="45173" y="63499"/>
                </a:lnTo>
                <a:lnTo>
                  <a:pt x="45173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10216" y="807614"/>
            <a:ext cx="125095" cy="38100"/>
          </a:xfrm>
          <a:custGeom>
            <a:avLst/>
            <a:gdLst/>
            <a:ahLst/>
            <a:cxnLst/>
            <a:rect l="l" t="t" r="r" b="b"/>
            <a:pathLst>
              <a:path w="125095" h="38100">
                <a:moveTo>
                  <a:pt x="0" y="38099"/>
                </a:moveTo>
                <a:lnTo>
                  <a:pt x="125069" y="38099"/>
                </a:lnTo>
                <a:lnTo>
                  <a:pt x="125069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10216" y="755544"/>
            <a:ext cx="45720" cy="52069"/>
          </a:xfrm>
          <a:custGeom>
            <a:avLst/>
            <a:gdLst/>
            <a:ahLst/>
            <a:cxnLst/>
            <a:rect l="l" t="t" r="r" b="b"/>
            <a:pathLst>
              <a:path w="45720" h="52070">
                <a:moveTo>
                  <a:pt x="0" y="52070"/>
                </a:moveTo>
                <a:lnTo>
                  <a:pt x="45173" y="52070"/>
                </a:lnTo>
                <a:lnTo>
                  <a:pt x="45173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10216" y="716174"/>
            <a:ext cx="128905" cy="39370"/>
          </a:xfrm>
          <a:custGeom>
            <a:avLst/>
            <a:gdLst/>
            <a:ahLst/>
            <a:cxnLst/>
            <a:rect l="l" t="t" r="r" b="b"/>
            <a:pathLst>
              <a:path w="128904" h="39370">
                <a:moveTo>
                  <a:pt x="0" y="39370"/>
                </a:moveTo>
                <a:lnTo>
                  <a:pt x="128511" y="39370"/>
                </a:lnTo>
                <a:lnTo>
                  <a:pt x="128511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82589" y="716637"/>
            <a:ext cx="152171" cy="2316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57039" y="711422"/>
            <a:ext cx="447205" cy="242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38392" y="716634"/>
            <a:ext cx="217436" cy="2316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83092" y="716634"/>
            <a:ext cx="359952" cy="2368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84140" y="716639"/>
            <a:ext cx="273050" cy="231775"/>
          </a:xfrm>
          <a:custGeom>
            <a:avLst/>
            <a:gdLst/>
            <a:ahLst/>
            <a:cxnLst/>
            <a:rect l="l" t="t" r="r" b="b"/>
            <a:pathLst>
              <a:path w="273050" h="231775">
                <a:moveTo>
                  <a:pt x="234099" y="0"/>
                </a:moveTo>
                <a:lnTo>
                  <a:pt x="201460" y="0"/>
                </a:lnTo>
                <a:lnTo>
                  <a:pt x="137198" y="147269"/>
                </a:lnTo>
                <a:lnTo>
                  <a:pt x="75717" y="0"/>
                </a:lnTo>
                <a:lnTo>
                  <a:pt x="43078" y="0"/>
                </a:lnTo>
                <a:lnTo>
                  <a:pt x="0" y="231686"/>
                </a:lnTo>
                <a:lnTo>
                  <a:pt x="45847" y="231686"/>
                </a:lnTo>
                <a:lnTo>
                  <a:pt x="69469" y="88925"/>
                </a:lnTo>
                <a:lnTo>
                  <a:pt x="128866" y="231686"/>
                </a:lnTo>
                <a:lnTo>
                  <a:pt x="144157" y="231686"/>
                </a:lnTo>
                <a:lnTo>
                  <a:pt x="206324" y="88925"/>
                </a:lnTo>
                <a:lnTo>
                  <a:pt x="227164" y="231686"/>
                </a:lnTo>
                <a:lnTo>
                  <a:pt x="273011" y="231686"/>
                </a:lnTo>
                <a:lnTo>
                  <a:pt x="23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87168" y="711422"/>
            <a:ext cx="247332" cy="242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22031" y="1248516"/>
            <a:ext cx="131445" cy="50800"/>
          </a:xfrm>
          <a:custGeom>
            <a:avLst/>
            <a:gdLst/>
            <a:ahLst/>
            <a:cxnLst/>
            <a:rect l="l" t="t" r="r" b="b"/>
            <a:pathLst>
              <a:path w="131445" h="50800">
                <a:moveTo>
                  <a:pt x="0" y="50800"/>
                </a:moveTo>
                <a:lnTo>
                  <a:pt x="131330" y="50800"/>
                </a:lnTo>
                <a:lnTo>
                  <a:pt x="13133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22031" y="1207876"/>
            <a:ext cx="60325" cy="40640"/>
          </a:xfrm>
          <a:custGeom>
            <a:avLst/>
            <a:gdLst/>
            <a:ahLst/>
            <a:cxnLst/>
            <a:rect l="l" t="t" r="r" b="b"/>
            <a:pathLst>
              <a:path w="60325" h="40640">
                <a:moveTo>
                  <a:pt x="0" y="40640"/>
                </a:moveTo>
                <a:lnTo>
                  <a:pt x="59931" y="40640"/>
                </a:lnTo>
                <a:lnTo>
                  <a:pt x="59931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22031" y="1157076"/>
            <a:ext cx="127635" cy="50800"/>
          </a:xfrm>
          <a:custGeom>
            <a:avLst/>
            <a:gdLst/>
            <a:ahLst/>
            <a:cxnLst/>
            <a:rect l="l" t="t" r="r" b="b"/>
            <a:pathLst>
              <a:path w="127634" h="50800">
                <a:moveTo>
                  <a:pt x="0" y="50800"/>
                </a:moveTo>
                <a:lnTo>
                  <a:pt x="127520" y="50800"/>
                </a:lnTo>
                <a:lnTo>
                  <a:pt x="12752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22031" y="1118976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0" y="38100"/>
                </a:moveTo>
                <a:lnTo>
                  <a:pt x="59931" y="38100"/>
                </a:lnTo>
                <a:lnTo>
                  <a:pt x="59931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22031" y="1068176"/>
            <a:ext cx="131445" cy="50800"/>
          </a:xfrm>
          <a:custGeom>
            <a:avLst/>
            <a:gdLst/>
            <a:ahLst/>
            <a:cxnLst/>
            <a:rect l="l" t="t" r="r" b="b"/>
            <a:pathLst>
              <a:path w="131445" h="50800">
                <a:moveTo>
                  <a:pt x="0" y="50800"/>
                </a:moveTo>
                <a:lnTo>
                  <a:pt x="131330" y="50800"/>
                </a:lnTo>
                <a:lnTo>
                  <a:pt x="13133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84654" y="1183094"/>
            <a:ext cx="88265" cy="46355"/>
          </a:xfrm>
          <a:custGeom>
            <a:avLst/>
            <a:gdLst/>
            <a:ahLst/>
            <a:cxnLst/>
            <a:rect l="l" t="t" r="r" b="b"/>
            <a:pathLst>
              <a:path w="88265" h="46355">
                <a:moveTo>
                  <a:pt x="87680" y="0"/>
                </a:moveTo>
                <a:lnTo>
                  <a:pt x="0" y="0"/>
                </a:lnTo>
                <a:lnTo>
                  <a:pt x="0" y="46088"/>
                </a:lnTo>
                <a:lnTo>
                  <a:pt x="87680" y="46088"/>
                </a:lnTo>
                <a:lnTo>
                  <a:pt x="87680" y="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13983" y="1068024"/>
            <a:ext cx="230466" cy="23116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71287" y="1062823"/>
            <a:ext cx="419478" cy="24155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28671" y="1068019"/>
            <a:ext cx="60325" cy="231775"/>
          </a:xfrm>
          <a:custGeom>
            <a:avLst/>
            <a:gdLst/>
            <a:ahLst/>
            <a:cxnLst/>
            <a:rect l="l" t="t" r="r" b="b"/>
            <a:pathLst>
              <a:path w="60325" h="231775">
                <a:moveTo>
                  <a:pt x="59944" y="0"/>
                </a:moveTo>
                <a:lnTo>
                  <a:pt x="0" y="0"/>
                </a:lnTo>
                <a:lnTo>
                  <a:pt x="0" y="231165"/>
                </a:lnTo>
                <a:lnTo>
                  <a:pt x="59944" y="231165"/>
                </a:lnTo>
                <a:lnTo>
                  <a:pt x="59944" y="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37199" y="1068028"/>
            <a:ext cx="276637" cy="2363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62451" y="1248516"/>
            <a:ext cx="131445" cy="50800"/>
          </a:xfrm>
          <a:custGeom>
            <a:avLst/>
            <a:gdLst/>
            <a:ahLst/>
            <a:cxnLst/>
            <a:rect l="l" t="t" r="r" b="b"/>
            <a:pathLst>
              <a:path w="131445" h="50800">
                <a:moveTo>
                  <a:pt x="0" y="50800"/>
                </a:moveTo>
                <a:lnTo>
                  <a:pt x="131330" y="50800"/>
                </a:lnTo>
                <a:lnTo>
                  <a:pt x="13133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362451" y="1207876"/>
            <a:ext cx="60325" cy="40640"/>
          </a:xfrm>
          <a:custGeom>
            <a:avLst/>
            <a:gdLst/>
            <a:ahLst/>
            <a:cxnLst/>
            <a:rect l="l" t="t" r="r" b="b"/>
            <a:pathLst>
              <a:path w="60325" h="40640">
                <a:moveTo>
                  <a:pt x="0" y="40640"/>
                </a:moveTo>
                <a:lnTo>
                  <a:pt x="59944" y="40640"/>
                </a:lnTo>
                <a:lnTo>
                  <a:pt x="59944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362451" y="1157076"/>
            <a:ext cx="127635" cy="50800"/>
          </a:xfrm>
          <a:custGeom>
            <a:avLst/>
            <a:gdLst/>
            <a:ahLst/>
            <a:cxnLst/>
            <a:rect l="l" t="t" r="r" b="b"/>
            <a:pathLst>
              <a:path w="127634" h="50800">
                <a:moveTo>
                  <a:pt x="0" y="50800"/>
                </a:moveTo>
                <a:lnTo>
                  <a:pt x="127520" y="50800"/>
                </a:lnTo>
                <a:lnTo>
                  <a:pt x="12752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362451" y="1118976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0" y="38100"/>
                </a:moveTo>
                <a:lnTo>
                  <a:pt x="59944" y="38100"/>
                </a:lnTo>
                <a:lnTo>
                  <a:pt x="5994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362451" y="1068176"/>
            <a:ext cx="131445" cy="50800"/>
          </a:xfrm>
          <a:custGeom>
            <a:avLst/>
            <a:gdLst/>
            <a:ahLst/>
            <a:cxnLst/>
            <a:rect l="l" t="t" r="r" b="b"/>
            <a:pathLst>
              <a:path w="131445" h="50800">
                <a:moveTo>
                  <a:pt x="0" y="50800"/>
                </a:moveTo>
                <a:lnTo>
                  <a:pt x="131330" y="50800"/>
                </a:lnTo>
                <a:lnTo>
                  <a:pt x="13133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92753" y="106771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6113" y="0"/>
                </a:moveTo>
                <a:lnTo>
                  <a:pt x="151199" y="5186"/>
                </a:lnTo>
                <a:lnTo>
                  <a:pt x="109942" y="19957"/>
                </a:lnTo>
                <a:lnTo>
                  <a:pt x="73525" y="43125"/>
                </a:lnTo>
                <a:lnTo>
                  <a:pt x="43137" y="73505"/>
                </a:lnTo>
                <a:lnTo>
                  <a:pt x="19962" y="109912"/>
                </a:lnTo>
                <a:lnTo>
                  <a:pt x="5188" y="151159"/>
                </a:lnTo>
                <a:lnTo>
                  <a:pt x="0" y="196062"/>
                </a:lnTo>
                <a:lnTo>
                  <a:pt x="420" y="209023"/>
                </a:lnTo>
                <a:lnTo>
                  <a:pt x="6705" y="247167"/>
                </a:lnTo>
                <a:lnTo>
                  <a:pt x="25488" y="292773"/>
                </a:lnTo>
                <a:lnTo>
                  <a:pt x="56963" y="334164"/>
                </a:lnTo>
                <a:lnTo>
                  <a:pt x="97485" y="365456"/>
                </a:lnTo>
                <a:lnTo>
                  <a:pt x="144664" y="385254"/>
                </a:lnTo>
                <a:lnTo>
                  <a:pt x="196113" y="392163"/>
                </a:lnTo>
                <a:lnTo>
                  <a:pt x="247593" y="385282"/>
                </a:lnTo>
                <a:lnTo>
                  <a:pt x="294379" y="365722"/>
                </a:lnTo>
                <a:lnTo>
                  <a:pt x="334347" y="335110"/>
                </a:lnTo>
                <a:lnTo>
                  <a:pt x="365372" y="295071"/>
                </a:lnTo>
                <a:lnTo>
                  <a:pt x="385330" y="247230"/>
                </a:lnTo>
                <a:lnTo>
                  <a:pt x="391896" y="207759"/>
                </a:lnTo>
                <a:lnTo>
                  <a:pt x="392163" y="201993"/>
                </a:lnTo>
                <a:lnTo>
                  <a:pt x="392163" y="196062"/>
                </a:lnTo>
                <a:lnTo>
                  <a:pt x="386976" y="151159"/>
                </a:lnTo>
                <a:lnTo>
                  <a:pt x="372206" y="109912"/>
                </a:lnTo>
                <a:lnTo>
                  <a:pt x="349038" y="73505"/>
                </a:lnTo>
                <a:lnTo>
                  <a:pt x="318659" y="43125"/>
                </a:lnTo>
                <a:lnTo>
                  <a:pt x="282255" y="19957"/>
                </a:lnTo>
                <a:lnTo>
                  <a:pt x="241011" y="5186"/>
                </a:lnTo>
                <a:lnTo>
                  <a:pt x="196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82402" y="1057369"/>
            <a:ext cx="413384" cy="413384"/>
          </a:xfrm>
          <a:custGeom>
            <a:avLst/>
            <a:gdLst/>
            <a:ahLst/>
            <a:cxnLst/>
            <a:rect l="l" t="t" r="r" b="b"/>
            <a:pathLst>
              <a:path w="413385" h="413384">
                <a:moveTo>
                  <a:pt x="206463" y="0"/>
                </a:moveTo>
                <a:lnTo>
                  <a:pt x="159181" y="5461"/>
                </a:lnTo>
                <a:lnTo>
                  <a:pt x="115746" y="21011"/>
                </a:lnTo>
                <a:lnTo>
                  <a:pt x="77408" y="45402"/>
                </a:lnTo>
                <a:lnTo>
                  <a:pt x="45415" y="77386"/>
                </a:lnTo>
                <a:lnTo>
                  <a:pt x="21017" y="115712"/>
                </a:lnTo>
                <a:lnTo>
                  <a:pt x="5462" y="159133"/>
                </a:lnTo>
                <a:lnTo>
                  <a:pt x="0" y="206400"/>
                </a:lnTo>
                <a:lnTo>
                  <a:pt x="446" y="220043"/>
                </a:lnTo>
                <a:lnTo>
                  <a:pt x="7076" y="260222"/>
                </a:lnTo>
                <a:lnTo>
                  <a:pt x="20768" y="296680"/>
                </a:lnTo>
                <a:lnTo>
                  <a:pt x="59970" y="351799"/>
                </a:lnTo>
                <a:lnTo>
                  <a:pt x="102628" y="384741"/>
                </a:lnTo>
                <a:lnTo>
                  <a:pt x="152297" y="405580"/>
                </a:lnTo>
                <a:lnTo>
                  <a:pt x="206463" y="412851"/>
                </a:lnTo>
                <a:lnTo>
                  <a:pt x="251911" y="407786"/>
                </a:lnTo>
                <a:lnTo>
                  <a:pt x="294185" y="393251"/>
                </a:lnTo>
                <a:lnTo>
                  <a:pt x="295972" y="392163"/>
                </a:lnTo>
                <a:lnTo>
                  <a:pt x="206463" y="392163"/>
                </a:lnTo>
                <a:lnTo>
                  <a:pt x="156478" y="385359"/>
                </a:lnTo>
                <a:lnTo>
                  <a:pt x="111659" y="366172"/>
                </a:lnTo>
                <a:lnTo>
                  <a:pt x="73834" y="336442"/>
                </a:lnTo>
                <a:lnTo>
                  <a:pt x="44831" y="298005"/>
                </a:lnTo>
                <a:lnTo>
                  <a:pt x="27038" y="254812"/>
                </a:lnTo>
                <a:lnTo>
                  <a:pt x="20688" y="206400"/>
                </a:lnTo>
                <a:lnTo>
                  <a:pt x="27327" y="157035"/>
                </a:lnTo>
                <a:lnTo>
                  <a:pt x="46062" y="112673"/>
                </a:lnTo>
                <a:lnTo>
                  <a:pt x="75118" y="75087"/>
                </a:lnTo>
                <a:lnTo>
                  <a:pt x="112720" y="46046"/>
                </a:lnTo>
                <a:lnTo>
                  <a:pt x="157094" y="27323"/>
                </a:lnTo>
                <a:lnTo>
                  <a:pt x="206463" y="20688"/>
                </a:lnTo>
                <a:lnTo>
                  <a:pt x="296246" y="20688"/>
                </a:lnTo>
                <a:lnTo>
                  <a:pt x="253730" y="5461"/>
                </a:lnTo>
                <a:lnTo>
                  <a:pt x="206463" y="0"/>
                </a:lnTo>
                <a:close/>
              </a:path>
              <a:path w="413385" h="413384">
                <a:moveTo>
                  <a:pt x="296246" y="20688"/>
                </a:moveTo>
                <a:lnTo>
                  <a:pt x="206463" y="20688"/>
                </a:lnTo>
                <a:lnTo>
                  <a:pt x="255823" y="27323"/>
                </a:lnTo>
                <a:lnTo>
                  <a:pt x="300181" y="46046"/>
                </a:lnTo>
                <a:lnTo>
                  <a:pt x="337766" y="75087"/>
                </a:lnTo>
                <a:lnTo>
                  <a:pt x="366805" y="112673"/>
                </a:lnTo>
                <a:lnTo>
                  <a:pt x="385528" y="157035"/>
                </a:lnTo>
                <a:lnTo>
                  <a:pt x="392163" y="206400"/>
                </a:lnTo>
                <a:lnTo>
                  <a:pt x="392128" y="212674"/>
                </a:lnTo>
                <a:lnTo>
                  <a:pt x="385699" y="254863"/>
                </a:lnTo>
                <a:lnTo>
                  <a:pt x="367152" y="299510"/>
                </a:lnTo>
                <a:lnTo>
                  <a:pt x="338151" y="337356"/>
                </a:lnTo>
                <a:lnTo>
                  <a:pt x="300499" y="366609"/>
                </a:lnTo>
                <a:lnTo>
                  <a:pt x="256002" y="385476"/>
                </a:lnTo>
                <a:lnTo>
                  <a:pt x="206463" y="392163"/>
                </a:lnTo>
                <a:lnTo>
                  <a:pt x="295972" y="392163"/>
                </a:lnTo>
                <a:lnTo>
                  <a:pt x="331993" y="370236"/>
                </a:lnTo>
                <a:lnTo>
                  <a:pt x="364042" y="339733"/>
                </a:lnTo>
                <a:lnTo>
                  <a:pt x="389038" y="302732"/>
                </a:lnTo>
                <a:lnTo>
                  <a:pt x="405701" y="260172"/>
                </a:lnTo>
                <a:lnTo>
                  <a:pt x="412572" y="218770"/>
                </a:lnTo>
                <a:lnTo>
                  <a:pt x="412851" y="212674"/>
                </a:lnTo>
                <a:lnTo>
                  <a:pt x="412851" y="206400"/>
                </a:lnTo>
                <a:lnTo>
                  <a:pt x="407391" y="159133"/>
                </a:lnTo>
                <a:lnTo>
                  <a:pt x="391842" y="115712"/>
                </a:lnTo>
                <a:lnTo>
                  <a:pt x="367453" y="77386"/>
                </a:lnTo>
                <a:lnTo>
                  <a:pt x="335473" y="45402"/>
                </a:lnTo>
                <a:lnTo>
                  <a:pt x="297149" y="21011"/>
                </a:lnTo>
                <a:lnTo>
                  <a:pt x="296246" y="20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09446" y="1253132"/>
            <a:ext cx="364490" cy="196850"/>
          </a:xfrm>
          <a:custGeom>
            <a:avLst/>
            <a:gdLst/>
            <a:ahLst/>
            <a:cxnLst/>
            <a:rect l="l" t="t" r="r" b="b"/>
            <a:pathLst>
              <a:path w="364489" h="196850">
                <a:moveTo>
                  <a:pt x="281470" y="0"/>
                </a:moveTo>
                <a:lnTo>
                  <a:pt x="251333" y="3205"/>
                </a:lnTo>
                <a:lnTo>
                  <a:pt x="223440" y="12376"/>
                </a:lnTo>
                <a:lnTo>
                  <a:pt x="198466" y="26842"/>
                </a:lnTo>
                <a:lnTo>
                  <a:pt x="177088" y="45935"/>
                </a:lnTo>
                <a:lnTo>
                  <a:pt x="186403" y="52975"/>
                </a:lnTo>
                <a:lnTo>
                  <a:pt x="195416" y="60953"/>
                </a:lnTo>
                <a:lnTo>
                  <a:pt x="204022" y="69931"/>
                </a:lnTo>
                <a:lnTo>
                  <a:pt x="212115" y="79971"/>
                </a:lnTo>
                <a:lnTo>
                  <a:pt x="214642" y="83426"/>
                </a:lnTo>
                <a:lnTo>
                  <a:pt x="213918" y="88290"/>
                </a:lnTo>
                <a:lnTo>
                  <a:pt x="209105" y="91859"/>
                </a:lnTo>
                <a:lnTo>
                  <a:pt x="207454" y="92329"/>
                </a:lnTo>
                <a:lnTo>
                  <a:pt x="203517" y="92329"/>
                </a:lnTo>
                <a:lnTo>
                  <a:pt x="201142" y="91236"/>
                </a:lnTo>
                <a:lnTo>
                  <a:pt x="199643" y="89179"/>
                </a:lnTo>
                <a:lnTo>
                  <a:pt x="171630" y="61262"/>
                </a:lnTo>
                <a:lnTo>
                  <a:pt x="111716" y="33617"/>
                </a:lnTo>
                <a:lnTo>
                  <a:pt x="62807" y="31303"/>
                </a:lnTo>
                <a:lnTo>
                  <a:pt x="19083" y="46536"/>
                </a:lnTo>
                <a:lnTo>
                  <a:pt x="0" y="59067"/>
                </a:lnTo>
                <a:lnTo>
                  <a:pt x="3449" y="70331"/>
                </a:lnTo>
                <a:lnTo>
                  <a:pt x="46792" y="140687"/>
                </a:lnTo>
                <a:lnTo>
                  <a:pt x="84621" y="170410"/>
                </a:lnTo>
                <a:lnTo>
                  <a:pt x="129444" y="189590"/>
                </a:lnTo>
                <a:lnTo>
                  <a:pt x="179425" y="196392"/>
                </a:lnTo>
                <a:lnTo>
                  <a:pt x="228961" y="189708"/>
                </a:lnTo>
                <a:lnTo>
                  <a:pt x="273461" y="170848"/>
                </a:lnTo>
                <a:lnTo>
                  <a:pt x="311114" y="141602"/>
                </a:lnTo>
                <a:lnTo>
                  <a:pt x="340109" y="103762"/>
                </a:lnTo>
                <a:lnTo>
                  <a:pt x="358635" y="59118"/>
                </a:lnTo>
                <a:lnTo>
                  <a:pt x="364375" y="26797"/>
                </a:lnTo>
                <a:lnTo>
                  <a:pt x="345962" y="15473"/>
                </a:lnTo>
                <a:lnTo>
                  <a:pt x="325813" y="7054"/>
                </a:lnTo>
                <a:lnTo>
                  <a:pt x="304219" y="1808"/>
                </a:lnTo>
                <a:lnTo>
                  <a:pt x="281470" y="0"/>
                </a:lnTo>
                <a:close/>
              </a:path>
            </a:pathLst>
          </a:custGeom>
          <a:solidFill>
            <a:srgbClr val="D91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86081" y="660259"/>
            <a:ext cx="192963" cy="346075"/>
          </a:xfrm>
          <a:custGeom>
            <a:avLst/>
            <a:gdLst/>
            <a:ahLst/>
            <a:cxnLst/>
            <a:rect l="l" t="t" r="r" b="b"/>
            <a:pathLst>
              <a:path w="205739" h="346075">
                <a:moveTo>
                  <a:pt x="52504" y="0"/>
                </a:moveTo>
                <a:lnTo>
                  <a:pt x="41989" y="4445"/>
                </a:lnTo>
                <a:lnTo>
                  <a:pt x="39525" y="10502"/>
                </a:lnTo>
                <a:lnTo>
                  <a:pt x="41735" y="15773"/>
                </a:lnTo>
                <a:lnTo>
                  <a:pt x="46320" y="28352"/>
                </a:lnTo>
                <a:lnTo>
                  <a:pt x="55489" y="60729"/>
                </a:lnTo>
                <a:lnTo>
                  <a:pt x="63339" y="107186"/>
                </a:lnTo>
                <a:lnTo>
                  <a:pt x="63964" y="162007"/>
                </a:lnTo>
                <a:lnTo>
                  <a:pt x="51458" y="219476"/>
                </a:lnTo>
                <a:lnTo>
                  <a:pt x="19916" y="273875"/>
                </a:lnTo>
                <a:lnTo>
                  <a:pt x="12598" y="283091"/>
                </a:lnTo>
                <a:lnTo>
                  <a:pt x="4422" y="296643"/>
                </a:lnTo>
                <a:lnTo>
                  <a:pt x="0" y="312391"/>
                </a:lnTo>
                <a:lnTo>
                  <a:pt x="3940" y="328193"/>
                </a:lnTo>
                <a:lnTo>
                  <a:pt x="12312" y="336291"/>
                </a:lnTo>
                <a:lnTo>
                  <a:pt x="24676" y="341637"/>
                </a:lnTo>
                <a:lnTo>
                  <a:pt x="40273" y="344586"/>
                </a:lnTo>
                <a:lnTo>
                  <a:pt x="58346" y="345490"/>
                </a:lnTo>
                <a:lnTo>
                  <a:pt x="96602" y="342850"/>
                </a:lnTo>
                <a:lnTo>
                  <a:pt x="135821" y="336516"/>
                </a:lnTo>
                <a:lnTo>
                  <a:pt x="170837" y="328865"/>
                </a:lnTo>
                <a:lnTo>
                  <a:pt x="201996" y="320763"/>
                </a:lnTo>
                <a:lnTo>
                  <a:pt x="205235" y="315074"/>
                </a:lnTo>
                <a:lnTo>
                  <a:pt x="202212" y="304050"/>
                </a:lnTo>
                <a:lnTo>
                  <a:pt x="196522" y="300812"/>
                </a:lnTo>
                <a:lnTo>
                  <a:pt x="191011" y="302323"/>
                </a:lnTo>
                <a:lnTo>
                  <a:pt x="134905" y="315392"/>
                </a:lnTo>
                <a:lnTo>
                  <a:pt x="82457" y="323295"/>
                </a:lnTo>
                <a:lnTo>
                  <a:pt x="41878" y="324395"/>
                </a:lnTo>
                <a:lnTo>
                  <a:pt x="21377" y="317055"/>
                </a:lnTo>
                <a:lnTo>
                  <a:pt x="20692" y="313238"/>
                </a:lnTo>
                <a:lnTo>
                  <a:pt x="22442" y="307039"/>
                </a:lnTo>
                <a:lnTo>
                  <a:pt x="27247" y="298390"/>
                </a:lnTo>
                <a:lnTo>
                  <a:pt x="35728" y="287223"/>
                </a:lnTo>
                <a:lnTo>
                  <a:pt x="60879" y="249375"/>
                </a:lnTo>
                <a:lnTo>
                  <a:pt x="77431" y="205884"/>
                </a:lnTo>
                <a:lnTo>
                  <a:pt x="85216" y="157390"/>
                </a:lnTo>
                <a:lnTo>
                  <a:pt x="84064" y="104533"/>
                </a:lnTo>
                <a:lnTo>
                  <a:pt x="78152" y="66618"/>
                </a:lnTo>
                <a:lnTo>
                  <a:pt x="70588" y="36296"/>
                </a:lnTo>
                <a:lnTo>
                  <a:pt x="63945" y="15890"/>
                </a:lnTo>
                <a:lnTo>
                  <a:pt x="58588" y="2463"/>
                </a:lnTo>
                <a:lnTo>
                  <a:pt x="525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64202" y="676103"/>
            <a:ext cx="207010" cy="262890"/>
          </a:xfrm>
          <a:custGeom>
            <a:avLst/>
            <a:gdLst/>
            <a:ahLst/>
            <a:cxnLst/>
            <a:rect l="l" t="t" r="r" b="b"/>
            <a:pathLst>
              <a:path w="207010" h="262890">
                <a:moveTo>
                  <a:pt x="103466" y="0"/>
                </a:moveTo>
                <a:lnTo>
                  <a:pt x="63227" y="10327"/>
                </a:lnTo>
                <a:lnTo>
                  <a:pt x="30335" y="38474"/>
                </a:lnTo>
                <a:lnTo>
                  <a:pt x="8142" y="80185"/>
                </a:lnTo>
                <a:lnTo>
                  <a:pt x="0" y="131203"/>
                </a:lnTo>
                <a:lnTo>
                  <a:pt x="8142" y="182220"/>
                </a:lnTo>
                <a:lnTo>
                  <a:pt x="30335" y="223926"/>
                </a:lnTo>
                <a:lnTo>
                  <a:pt x="63227" y="252068"/>
                </a:lnTo>
                <a:lnTo>
                  <a:pt x="103466" y="262394"/>
                </a:lnTo>
                <a:lnTo>
                  <a:pt x="143698" y="252068"/>
                </a:lnTo>
                <a:lnTo>
                  <a:pt x="176587" y="223926"/>
                </a:lnTo>
                <a:lnTo>
                  <a:pt x="198778" y="182220"/>
                </a:lnTo>
                <a:lnTo>
                  <a:pt x="206921" y="131203"/>
                </a:lnTo>
                <a:lnTo>
                  <a:pt x="198778" y="80185"/>
                </a:lnTo>
                <a:lnTo>
                  <a:pt x="176587" y="38474"/>
                </a:lnTo>
                <a:lnTo>
                  <a:pt x="143698" y="10327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53853" y="665764"/>
            <a:ext cx="227965" cy="283210"/>
          </a:xfrm>
          <a:custGeom>
            <a:avLst/>
            <a:gdLst/>
            <a:ahLst/>
            <a:cxnLst/>
            <a:rect l="l" t="t" r="r" b="b"/>
            <a:pathLst>
              <a:path w="227964" h="283209">
                <a:moveTo>
                  <a:pt x="113804" y="0"/>
                </a:moveTo>
                <a:lnTo>
                  <a:pt x="69549" y="11141"/>
                </a:lnTo>
                <a:lnTo>
                  <a:pt x="33370" y="41505"/>
                </a:lnTo>
                <a:lnTo>
                  <a:pt x="8957" y="86501"/>
                </a:lnTo>
                <a:lnTo>
                  <a:pt x="0" y="141541"/>
                </a:lnTo>
                <a:lnTo>
                  <a:pt x="8957" y="196581"/>
                </a:lnTo>
                <a:lnTo>
                  <a:pt x="33370" y="241577"/>
                </a:lnTo>
                <a:lnTo>
                  <a:pt x="69549" y="271941"/>
                </a:lnTo>
                <a:lnTo>
                  <a:pt x="113804" y="283083"/>
                </a:lnTo>
                <a:lnTo>
                  <a:pt x="158066" y="271941"/>
                </a:lnTo>
                <a:lnTo>
                  <a:pt x="169443" y="262394"/>
                </a:lnTo>
                <a:lnTo>
                  <a:pt x="113804" y="262394"/>
                </a:lnTo>
                <a:lnTo>
                  <a:pt x="77561" y="252896"/>
                </a:lnTo>
                <a:lnTo>
                  <a:pt x="47963" y="226995"/>
                </a:lnTo>
                <a:lnTo>
                  <a:pt x="28006" y="188580"/>
                </a:lnTo>
                <a:lnTo>
                  <a:pt x="20688" y="141541"/>
                </a:lnTo>
                <a:lnTo>
                  <a:pt x="28006" y="94502"/>
                </a:lnTo>
                <a:lnTo>
                  <a:pt x="47963" y="56087"/>
                </a:lnTo>
                <a:lnTo>
                  <a:pt x="77561" y="30186"/>
                </a:lnTo>
                <a:lnTo>
                  <a:pt x="113804" y="20688"/>
                </a:lnTo>
                <a:lnTo>
                  <a:pt x="169443" y="20688"/>
                </a:lnTo>
                <a:lnTo>
                  <a:pt x="158066" y="11141"/>
                </a:lnTo>
                <a:lnTo>
                  <a:pt x="113804" y="0"/>
                </a:lnTo>
                <a:close/>
              </a:path>
              <a:path w="227964" h="283209">
                <a:moveTo>
                  <a:pt x="169443" y="20688"/>
                </a:moveTo>
                <a:lnTo>
                  <a:pt x="113804" y="20688"/>
                </a:lnTo>
                <a:lnTo>
                  <a:pt x="150055" y="30186"/>
                </a:lnTo>
                <a:lnTo>
                  <a:pt x="179657" y="56087"/>
                </a:lnTo>
                <a:lnTo>
                  <a:pt x="199615" y="94502"/>
                </a:lnTo>
                <a:lnTo>
                  <a:pt x="206933" y="141541"/>
                </a:lnTo>
                <a:lnTo>
                  <a:pt x="199615" y="188580"/>
                </a:lnTo>
                <a:lnTo>
                  <a:pt x="179657" y="226995"/>
                </a:lnTo>
                <a:lnTo>
                  <a:pt x="150055" y="252896"/>
                </a:lnTo>
                <a:lnTo>
                  <a:pt x="113804" y="262394"/>
                </a:lnTo>
                <a:lnTo>
                  <a:pt x="169443" y="262394"/>
                </a:lnTo>
                <a:lnTo>
                  <a:pt x="194249" y="241577"/>
                </a:lnTo>
                <a:lnTo>
                  <a:pt x="218664" y="196581"/>
                </a:lnTo>
                <a:lnTo>
                  <a:pt x="227622" y="141541"/>
                </a:lnTo>
                <a:lnTo>
                  <a:pt x="218664" y="86501"/>
                </a:lnTo>
                <a:lnTo>
                  <a:pt x="194249" y="41505"/>
                </a:lnTo>
                <a:lnTo>
                  <a:pt x="169443" y="20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19027" y="835425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18275" y="0"/>
                </a:moveTo>
                <a:lnTo>
                  <a:pt x="11165" y="1861"/>
                </a:lnTo>
                <a:lnTo>
                  <a:pt x="5356" y="6938"/>
                </a:lnTo>
                <a:lnTo>
                  <a:pt x="1437" y="14471"/>
                </a:lnTo>
                <a:lnTo>
                  <a:pt x="0" y="23698"/>
                </a:lnTo>
                <a:lnTo>
                  <a:pt x="1437" y="32919"/>
                </a:lnTo>
                <a:lnTo>
                  <a:pt x="5356" y="40452"/>
                </a:lnTo>
                <a:lnTo>
                  <a:pt x="11165" y="45533"/>
                </a:lnTo>
                <a:lnTo>
                  <a:pt x="18275" y="47396"/>
                </a:lnTo>
                <a:lnTo>
                  <a:pt x="25375" y="45533"/>
                </a:lnTo>
                <a:lnTo>
                  <a:pt x="31176" y="40452"/>
                </a:lnTo>
                <a:lnTo>
                  <a:pt x="35089" y="32919"/>
                </a:lnTo>
                <a:lnTo>
                  <a:pt x="36525" y="23698"/>
                </a:lnTo>
                <a:lnTo>
                  <a:pt x="35089" y="14471"/>
                </a:lnTo>
                <a:lnTo>
                  <a:pt x="31176" y="6938"/>
                </a:lnTo>
                <a:lnTo>
                  <a:pt x="25375" y="1861"/>
                </a:lnTo>
                <a:lnTo>
                  <a:pt x="18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29801" y="599908"/>
            <a:ext cx="75069" cy="740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35505" y="599908"/>
            <a:ext cx="75069" cy="7405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57319" y="574610"/>
            <a:ext cx="20955" cy="73660"/>
          </a:xfrm>
          <a:custGeom>
            <a:avLst/>
            <a:gdLst/>
            <a:ahLst/>
            <a:cxnLst/>
            <a:rect l="l" t="t" r="r" b="b"/>
            <a:pathLst>
              <a:path w="20954" h="73659">
                <a:moveTo>
                  <a:pt x="16052" y="0"/>
                </a:moveTo>
                <a:lnTo>
                  <a:pt x="4635" y="0"/>
                </a:lnTo>
                <a:lnTo>
                  <a:pt x="0" y="4635"/>
                </a:lnTo>
                <a:lnTo>
                  <a:pt x="0" y="68541"/>
                </a:lnTo>
                <a:lnTo>
                  <a:pt x="4635" y="73177"/>
                </a:lnTo>
                <a:lnTo>
                  <a:pt x="16052" y="73177"/>
                </a:lnTo>
                <a:lnTo>
                  <a:pt x="20688" y="68541"/>
                </a:lnTo>
                <a:lnTo>
                  <a:pt x="20688" y="4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80686" y="676103"/>
            <a:ext cx="207010" cy="262890"/>
          </a:xfrm>
          <a:custGeom>
            <a:avLst/>
            <a:gdLst/>
            <a:ahLst/>
            <a:cxnLst/>
            <a:rect l="l" t="t" r="r" b="b"/>
            <a:pathLst>
              <a:path w="207010" h="262890">
                <a:moveTo>
                  <a:pt x="103466" y="0"/>
                </a:moveTo>
                <a:lnTo>
                  <a:pt x="63232" y="10327"/>
                </a:lnTo>
                <a:lnTo>
                  <a:pt x="30340" y="38474"/>
                </a:lnTo>
                <a:lnTo>
                  <a:pt x="8144" y="80185"/>
                </a:lnTo>
                <a:lnTo>
                  <a:pt x="0" y="131203"/>
                </a:lnTo>
                <a:lnTo>
                  <a:pt x="8144" y="182220"/>
                </a:lnTo>
                <a:lnTo>
                  <a:pt x="30340" y="223926"/>
                </a:lnTo>
                <a:lnTo>
                  <a:pt x="63232" y="252068"/>
                </a:lnTo>
                <a:lnTo>
                  <a:pt x="103466" y="262394"/>
                </a:lnTo>
                <a:lnTo>
                  <a:pt x="143700" y="252068"/>
                </a:lnTo>
                <a:lnTo>
                  <a:pt x="176593" y="223926"/>
                </a:lnTo>
                <a:lnTo>
                  <a:pt x="198789" y="182220"/>
                </a:lnTo>
                <a:lnTo>
                  <a:pt x="206933" y="131203"/>
                </a:lnTo>
                <a:lnTo>
                  <a:pt x="198789" y="80185"/>
                </a:lnTo>
                <a:lnTo>
                  <a:pt x="176593" y="38474"/>
                </a:lnTo>
                <a:lnTo>
                  <a:pt x="143700" y="10327"/>
                </a:lnTo>
                <a:lnTo>
                  <a:pt x="10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70336" y="665764"/>
            <a:ext cx="227965" cy="283210"/>
          </a:xfrm>
          <a:custGeom>
            <a:avLst/>
            <a:gdLst/>
            <a:ahLst/>
            <a:cxnLst/>
            <a:rect l="l" t="t" r="r" b="b"/>
            <a:pathLst>
              <a:path w="227964" h="283209">
                <a:moveTo>
                  <a:pt x="113817" y="0"/>
                </a:moveTo>
                <a:lnTo>
                  <a:pt x="69560" y="11141"/>
                </a:lnTo>
                <a:lnTo>
                  <a:pt x="33377" y="41505"/>
                </a:lnTo>
                <a:lnTo>
                  <a:pt x="8959" y="86501"/>
                </a:lnTo>
                <a:lnTo>
                  <a:pt x="0" y="141541"/>
                </a:lnTo>
                <a:lnTo>
                  <a:pt x="8959" y="196581"/>
                </a:lnTo>
                <a:lnTo>
                  <a:pt x="33377" y="241577"/>
                </a:lnTo>
                <a:lnTo>
                  <a:pt x="69560" y="271941"/>
                </a:lnTo>
                <a:lnTo>
                  <a:pt x="113817" y="283083"/>
                </a:lnTo>
                <a:lnTo>
                  <a:pt x="158074" y="271941"/>
                </a:lnTo>
                <a:lnTo>
                  <a:pt x="169451" y="262394"/>
                </a:lnTo>
                <a:lnTo>
                  <a:pt x="113817" y="262394"/>
                </a:lnTo>
                <a:lnTo>
                  <a:pt x="77566" y="252896"/>
                </a:lnTo>
                <a:lnTo>
                  <a:pt x="47964" y="226995"/>
                </a:lnTo>
                <a:lnTo>
                  <a:pt x="28006" y="188580"/>
                </a:lnTo>
                <a:lnTo>
                  <a:pt x="20688" y="141541"/>
                </a:lnTo>
                <a:lnTo>
                  <a:pt x="28006" y="94502"/>
                </a:lnTo>
                <a:lnTo>
                  <a:pt x="47964" y="56087"/>
                </a:lnTo>
                <a:lnTo>
                  <a:pt x="77566" y="30186"/>
                </a:lnTo>
                <a:lnTo>
                  <a:pt x="113817" y="20688"/>
                </a:lnTo>
                <a:lnTo>
                  <a:pt x="169451" y="20688"/>
                </a:lnTo>
                <a:lnTo>
                  <a:pt x="158074" y="11141"/>
                </a:lnTo>
                <a:lnTo>
                  <a:pt x="113817" y="0"/>
                </a:lnTo>
                <a:close/>
              </a:path>
              <a:path w="227964" h="283209">
                <a:moveTo>
                  <a:pt x="169451" y="20688"/>
                </a:moveTo>
                <a:lnTo>
                  <a:pt x="113817" y="20688"/>
                </a:lnTo>
                <a:lnTo>
                  <a:pt x="150067" y="30186"/>
                </a:lnTo>
                <a:lnTo>
                  <a:pt x="179670" y="56087"/>
                </a:lnTo>
                <a:lnTo>
                  <a:pt x="199628" y="94502"/>
                </a:lnTo>
                <a:lnTo>
                  <a:pt x="206946" y="141541"/>
                </a:lnTo>
                <a:lnTo>
                  <a:pt x="199628" y="188580"/>
                </a:lnTo>
                <a:lnTo>
                  <a:pt x="179670" y="226995"/>
                </a:lnTo>
                <a:lnTo>
                  <a:pt x="150067" y="252896"/>
                </a:lnTo>
                <a:lnTo>
                  <a:pt x="113817" y="262394"/>
                </a:lnTo>
                <a:lnTo>
                  <a:pt x="169451" y="262394"/>
                </a:lnTo>
                <a:lnTo>
                  <a:pt x="194257" y="241577"/>
                </a:lnTo>
                <a:lnTo>
                  <a:pt x="218675" y="196581"/>
                </a:lnTo>
                <a:lnTo>
                  <a:pt x="227634" y="141541"/>
                </a:lnTo>
                <a:lnTo>
                  <a:pt x="218675" y="86501"/>
                </a:lnTo>
                <a:lnTo>
                  <a:pt x="194257" y="41505"/>
                </a:lnTo>
                <a:lnTo>
                  <a:pt x="169451" y="20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35523" y="835425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18262" y="0"/>
                </a:moveTo>
                <a:lnTo>
                  <a:pt x="11154" y="1861"/>
                </a:lnTo>
                <a:lnTo>
                  <a:pt x="5349" y="6938"/>
                </a:lnTo>
                <a:lnTo>
                  <a:pt x="1435" y="14471"/>
                </a:lnTo>
                <a:lnTo>
                  <a:pt x="0" y="23698"/>
                </a:lnTo>
                <a:lnTo>
                  <a:pt x="1435" y="32919"/>
                </a:lnTo>
                <a:lnTo>
                  <a:pt x="5349" y="40452"/>
                </a:lnTo>
                <a:lnTo>
                  <a:pt x="11154" y="45533"/>
                </a:lnTo>
                <a:lnTo>
                  <a:pt x="18262" y="47396"/>
                </a:lnTo>
                <a:lnTo>
                  <a:pt x="25364" y="45533"/>
                </a:lnTo>
                <a:lnTo>
                  <a:pt x="31170" y="40452"/>
                </a:lnTo>
                <a:lnTo>
                  <a:pt x="35087" y="32919"/>
                </a:lnTo>
                <a:lnTo>
                  <a:pt x="36525" y="23698"/>
                </a:lnTo>
                <a:lnTo>
                  <a:pt x="35087" y="14471"/>
                </a:lnTo>
                <a:lnTo>
                  <a:pt x="31170" y="6938"/>
                </a:lnTo>
                <a:lnTo>
                  <a:pt x="25364" y="1861"/>
                </a:lnTo>
                <a:lnTo>
                  <a:pt x="182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48218" y="599908"/>
            <a:ext cx="75069" cy="7405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53923" y="599908"/>
            <a:ext cx="75069" cy="7405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75738" y="574610"/>
            <a:ext cx="20955" cy="73660"/>
          </a:xfrm>
          <a:custGeom>
            <a:avLst/>
            <a:gdLst/>
            <a:ahLst/>
            <a:cxnLst/>
            <a:rect l="l" t="t" r="r" b="b"/>
            <a:pathLst>
              <a:path w="20954" h="73659">
                <a:moveTo>
                  <a:pt x="16052" y="0"/>
                </a:moveTo>
                <a:lnTo>
                  <a:pt x="4635" y="0"/>
                </a:lnTo>
                <a:lnTo>
                  <a:pt x="0" y="4635"/>
                </a:lnTo>
                <a:lnTo>
                  <a:pt x="0" y="68541"/>
                </a:lnTo>
                <a:lnTo>
                  <a:pt x="4635" y="73177"/>
                </a:lnTo>
                <a:lnTo>
                  <a:pt x="16052" y="73177"/>
                </a:lnTo>
                <a:lnTo>
                  <a:pt x="20675" y="68541"/>
                </a:lnTo>
                <a:lnTo>
                  <a:pt x="20675" y="4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56872" y="968580"/>
            <a:ext cx="389255" cy="501650"/>
          </a:xfrm>
          <a:custGeom>
            <a:avLst/>
            <a:gdLst/>
            <a:ahLst/>
            <a:cxnLst/>
            <a:rect l="l" t="t" r="r" b="b"/>
            <a:pathLst>
              <a:path w="389254" h="501650">
                <a:moveTo>
                  <a:pt x="218687" y="0"/>
                </a:moveTo>
                <a:lnTo>
                  <a:pt x="129326" y="13970"/>
                </a:lnTo>
                <a:lnTo>
                  <a:pt x="90725" y="33020"/>
                </a:lnTo>
                <a:lnTo>
                  <a:pt x="69084" y="69850"/>
                </a:lnTo>
                <a:lnTo>
                  <a:pt x="67211" y="83820"/>
                </a:lnTo>
                <a:lnTo>
                  <a:pt x="68188" y="99060"/>
                </a:lnTo>
                <a:lnTo>
                  <a:pt x="86476" y="209550"/>
                </a:lnTo>
                <a:lnTo>
                  <a:pt x="73383" y="219710"/>
                </a:lnTo>
                <a:lnTo>
                  <a:pt x="46217" y="256540"/>
                </a:lnTo>
                <a:lnTo>
                  <a:pt x="41672" y="269240"/>
                </a:lnTo>
                <a:lnTo>
                  <a:pt x="39518" y="275590"/>
                </a:lnTo>
                <a:lnTo>
                  <a:pt x="34511" y="294640"/>
                </a:lnTo>
                <a:lnTo>
                  <a:pt x="31427" y="304800"/>
                </a:lnTo>
                <a:lnTo>
                  <a:pt x="28073" y="313690"/>
                </a:lnTo>
                <a:lnTo>
                  <a:pt x="24411" y="321310"/>
                </a:lnTo>
                <a:lnTo>
                  <a:pt x="9245" y="353060"/>
                </a:lnTo>
                <a:lnTo>
                  <a:pt x="1099" y="383540"/>
                </a:lnTo>
                <a:lnTo>
                  <a:pt x="0" y="411480"/>
                </a:lnTo>
                <a:lnTo>
                  <a:pt x="5971" y="438150"/>
                </a:lnTo>
                <a:lnTo>
                  <a:pt x="34373" y="477520"/>
                </a:lnTo>
                <a:lnTo>
                  <a:pt x="70605" y="496570"/>
                </a:lnTo>
                <a:lnTo>
                  <a:pt x="99337" y="501650"/>
                </a:lnTo>
                <a:lnTo>
                  <a:pt x="140688" y="501650"/>
                </a:lnTo>
                <a:lnTo>
                  <a:pt x="148846" y="500380"/>
                </a:lnTo>
                <a:lnTo>
                  <a:pt x="149532" y="500380"/>
                </a:lnTo>
                <a:lnTo>
                  <a:pt x="191150" y="487680"/>
                </a:lnTo>
                <a:lnTo>
                  <a:pt x="205050" y="481330"/>
                </a:lnTo>
                <a:lnTo>
                  <a:pt x="99640" y="481330"/>
                </a:lnTo>
                <a:lnTo>
                  <a:pt x="81015" y="478790"/>
                </a:lnTo>
                <a:lnTo>
                  <a:pt x="34787" y="447040"/>
                </a:lnTo>
                <a:lnTo>
                  <a:pt x="20194" y="408940"/>
                </a:lnTo>
                <a:lnTo>
                  <a:pt x="21441" y="384810"/>
                </a:lnTo>
                <a:lnTo>
                  <a:pt x="28710" y="359410"/>
                </a:lnTo>
                <a:lnTo>
                  <a:pt x="46470" y="322580"/>
                </a:lnTo>
                <a:lnTo>
                  <a:pt x="50342" y="312420"/>
                </a:lnTo>
                <a:lnTo>
                  <a:pt x="53790" y="300990"/>
                </a:lnTo>
                <a:lnTo>
                  <a:pt x="58993" y="281940"/>
                </a:lnTo>
                <a:lnTo>
                  <a:pt x="62875" y="269240"/>
                </a:lnTo>
                <a:lnTo>
                  <a:pt x="90109" y="232410"/>
                </a:lnTo>
                <a:lnTo>
                  <a:pt x="207988" y="232410"/>
                </a:lnTo>
                <a:lnTo>
                  <a:pt x="230266" y="208280"/>
                </a:lnTo>
                <a:lnTo>
                  <a:pt x="239435" y="198120"/>
                </a:lnTo>
                <a:lnTo>
                  <a:pt x="249714" y="187960"/>
                </a:lnTo>
                <a:lnTo>
                  <a:pt x="260096" y="179070"/>
                </a:lnTo>
                <a:lnTo>
                  <a:pt x="269572" y="173990"/>
                </a:lnTo>
                <a:lnTo>
                  <a:pt x="307834" y="173990"/>
                </a:lnTo>
                <a:lnTo>
                  <a:pt x="289384" y="62230"/>
                </a:lnTo>
                <a:lnTo>
                  <a:pt x="270402" y="24130"/>
                </a:lnTo>
                <a:lnTo>
                  <a:pt x="233014" y="2540"/>
                </a:lnTo>
                <a:lnTo>
                  <a:pt x="218687" y="0"/>
                </a:lnTo>
                <a:close/>
              </a:path>
              <a:path w="389254" h="501650">
                <a:moveTo>
                  <a:pt x="357795" y="474980"/>
                </a:moveTo>
                <a:lnTo>
                  <a:pt x="230690" y="474980"/>
                </a:lnTo>
                <a:lnTo>
                  <a:pt x="243105" y="476250"/>
                </a:lnTo>
                <a:lnTo>
                  <a:pt x="257387" y="477520"/>
                </a:lnTo>
                <a:lnTo>
                  <a:pt x="295323" y="483870"/>
                </a:lnTo>
                <a:lnTo>
                  <a:pt x="314305" y="485140"/>
                </a:lnTo>
                <a:lnTo>
                  <a:pt x="329196" y="486410"/>
                </a:lnTo>
                <a:lnTo>
                  <a:pt x="339943" y="486410"/>
                </a:lnTo>
                <a:lnTo>
                  <a:pt x="350343" y="481330"/>
                </a:lnTo>
                <a:lnTo>
                  <a:pt x="357795" y="474980"/>
                </a:lnTo>
                <a:close/>
              </a:path>
              <a:path w="389254" h="501650">
                <a:moveTo>
                  <a:pt x="232334" y="454660"/>
                </a:moveTo>
                <a:lnTo>
                  <a:pt x="215474" y="454660"/>
                </a:lnTo>
                <a:lnTo>
                  <a:pt x="208715" y="457200"/>
                </a:lnTo>
                <a:lnTo>
                  <a:pt x="201378" y="459740"/>
                </a:lnTo>
                <a:lnTo>
                  <a:pt x="193334" y="463550"/>
                </a:lnTo>
                <a:lnTo>
                  <a:pt x="180164" y="471170"/>
                </a:lnTo>
                <a:lnTo>
                  <a:pt x="158206" y="478790"/>
                </a:lnTo>
                <a:lnTo>
                  <a:pt x="150434" y="480060"/>
                </a:lnTo>
                <a:lnTo>
                  <a:pt x="145773" y="480060"/>
                </a:lnTo>
                <a:lnTo>
                  <a:pt x="121389" y="481330"/>
                </a:lnTo>
                <a:lnTo>
                  <a:pt x="205050" y="481330"/>
                </a:lnTo>
                <a:lnTo>
                  <a:pt x="217909" y="474980"/>
                </a:lnTo>
                <a:lnTo>
                  <a:pt x="357795" y="474980"/>
                </a:lnTo>
                <a:lnTo>
                  <a:pt x="359285" y="473710"/>
                </a:lnTo>
                <a:lnTo>
                  <a:pt x="364142" y="466090"/>
                </a:lnTo>
                <a:lnTo>
                  <a:pt x="328130" y="466090"/>
                </a:lnTo>
                <a:lnTo>
                  <a:pt x="316177" y="464820"/>
                </a:lnTo>
                <a:lnTo>
                  <a:pt x="301873" y="463550"/>
                </a:lnTo>
                <a:lnTo>
                  <a:pt x="286616" y="461010"/>
                </a:lnTo>
                <a:lnTo>
                  <a:pt x="259653" y="457200"/>
                </a:lnTo>
                <a:lnTo>
                  <a:pt x="245161" y="455930"/>
                </a:lnTo>
                <a:lnTo>
                  <a:pt x="232334" y="454660"/>
                </a:lnTo>
                <a:close/>
              </a:path>
              <a:path w="389254" h="501650">
                <a:moveTo>
                  <a:pt x="386006" y="321310"/>
                </a:moveTo>
                <a:lnTo>
                  <a:pt x="355961" y="321310"/>
                </a:lnTo>
                <a:lnTo>
                  <a:pt x="363092" y="323850"/>
                </a:lnTo>
                <a:lnTo>
                  <a:pt x="367134" y="328930"/>
                </a:lnTo>
                <a:lnTo>
                  <a:pt x="368527" y="332740"/>
                </a:lnTo>
                <a:lnTo>
                  <a:pt x="368410" y="337820"/>
                </a:lnTo>
                <a:lnTo>
                  <a:pt x="365083" y="342900"/>
                </a:lnTo>
                <a:lnTo>
                  <a:pt x="356847" y="349250"/>
                </a:lnTo>
                <a:lnTo>
                  <a:pt x="351881" y="351790"/>
                </a:lnTo>
                <a:lnTo>
                  <a:pt x="345404" y="354330"/>
                </a:lnTo>
                <a:lnTo>
                  <a:pt x="334647" y="358140"/>
                </a:lnTo>
                <a:lnTo>
                  <a:pt x="331332" y="359410"/>
                </a:lnTo>
                <a:lnTo>
                  <a:pt x="327243" y="360680"/>
                </a:lnTo>
                <a:lnTo>
                  <a:pt x="318620" y="364490"/>
                </a:lnTo>
                <a:lnTo>
                  <a:pt x="271091" y="379730"/>
                </a:lnTo>
                <a:lnTo>
                  <a:pt x="246150" y="388620"/>
                </a:lnTo>
                <a:lnTo>
                  <a:pt x="236245" y="394970"/>
                </a:lnTo>
                <a:lnTo>
                  <a:pt x="233822" y="398780"/>
                </a:lnTo>
                <a:lnTo>
                  <a:pt x="232857" y="403860"/>
                </a:lnTo>
                <a:lnTo>
                  <a:pt x="235117" y="407670"/>
                </a:lnTo>
                <a:lnTo>
                  <a:pt x="239094" y="412750"/>
                </a:lnTo>
                <a:lnTo>
                  <a:pt x="246577" y="416560"/>
                </a:lnTo>
                <a:lnTo>
                  <a:pt x="259526" y="420370"/>
                </a:lnTo>
                <a:lnTo>
                  <a:pt x="279897" y="424180"/>
                </a:lnTo>
                <a:lnTo>
                  <a:pt x="285295" y="425450"/>
                </a:lnTo>
                <a:lnTo>
                  <a:pt x="294210" y="427990"/>
                </a:lnTo>
                <a:lnTo>
                  <a:pt x="311266" y="431800"/>
                </a:lnTo>
                <a:lnTo>
                  <a:pt x="319013" y="434340"/>
                </a:lnTo>
                <a:lnTo>
                  <a:pt x="331104" y="438150"/>
                </a:lnTo>
                <a:lnTo>
                  <a:pt x="335765" y="439420"/>
                </a:lnTo>
                <a:lnTo>
                  <a:pt x="339676" y="440690"/>
                </a:lnTo>
                <a:lnTo>
                  <a:pt x="349011" y="443230"/>
                </a:lnTo>
                <a:lnTo>
                  <a:pt x="347919" y="457200"/>
                </a:lnTo>
                <a:lnTo>
                  <a:pt x="341264" y="464820"/>
                </a:lnTo>
                <a:lnTo>
                  <a:pt x="336336" y="466090"/>
                </a:lnTo>
                <a:lnTo>
                  <a:pt x="364142" y="466090"/>
                </a:lnTo>
                <a:lnTo>
                  <a:pt x="365760" y="463550"/>
                </a:lnTo>
                <a:lnTo>
                  <a:pt x="368759" y="452120"/>
                </a:lnTo>
                <a:lnTo>
                  <a:pt x="367839" y="441960"/>
                </a:lnTo>
                <a:lnTo>
                  <a:pt x="363608" y="433070"/>
                </a:lnTo>
                <a:lnTo>
                  <a:pt x="356317" y="425450"/>
                </a:lnTo>
                <a:lnTo>
                  <a:pt x="346217" y="420370"/>
                </a:lnTo>
                <a:lnTo>
                  <a:pt x="343461" y="420370"/>
                </a:lnTo>
                <a:lnTo>
                  <a:pt x="340070" y="419100"/>
                </a:lnTo>
                <a:lnTo>
                  <a:pt x="336844" y="417830"/>
                </a:lnTo>
                <a:lnTo>
                  <a:pt x="340088" y="408940"/>
                </a:lnTo>
                <a:lnTo>
                  <a:pt x="342000" y="398780"/>
                </a:lnTo>
                <a:lnTo>
                  <a:pt x="342513" y="388620"/>
                </a:lnTo>
                <a:lnTo>
                  <a:pt x="341556" y="378460"/>
                </a:lnTo>
                <a:lnTo>
                  <a:pt x="341518" y="377190"/>
                </a:lnTo>
                <a:lnTo>
                  <a:pt x="379482" y="356870"/>
                </a:lnTo>
                <a:lnTo>
                  <a:pt x="389021" y="335280"/>
                </a:lnTo>
                <a:lnTo>
                  <a:pt x="386006" y="321310"/>
                </a:lnTo>
                <a:close/>
              </a:path>
              <a:path w="389254" h="501650">
                <a:moveTo>
                  <a:pt x="366531" y="237490"/>
                </a:moveTo>
                <a:lnTo>
                  <a:pt x="339357" y="237490"/>
                </a:lnTo>
                <a:lnTo>
                  <a:pt x="343779" y="238760"/>
                </a:lnTo>
                <a:lnTo>
                  <a:pt x="346090" y="242570"/>
                </a:lnTo>
                <a:lnTo>
                  <a:pt x="347296" y="243840"/>
                </a:lnTo>
                <a:lnTo>
                  <a:pt x="349138" y="247650"/>
                </a:lnTo>
                <a:lnTo>
                  <a:pt x="346839" y="257810"/>
                </a:lnTo>
                <a:lnTo>
                  <a:pt x="342419" y="262890"/>
                </a:lnTo>
                <a:lnTo>
                  <a:pt x="335028" y="266700"/>
                </a:lnTo>
                <a:lnTo>
                  <a:pt x="330774" y="270510"/>
                </a:lnTo>
                <a:lnTo>
                  <a:pt x="319267" y="276860"/>
                </a:lnTo>
                <a:lnTo>
                  <a:pt x="312841" y="280670"/>
                </a:lnTo>
                <a:lnTo>
                  <a:pt x="305691" y="285750"/>
                </a:lnTo>
                <a:lnTo>
                  <a:pt x="283685" y="300990"/>
                </a:lnTo>
                <a:lnTo>
                  <a:pt x="262465" y="316230"/>
                </a:lnTo>
                <a:lnTo>
                  <a:pt x="246453" y="330200"/>
                </a:lnTo>
                <a:lnTo>
                  <a:pt x="240070" y="339090"/>
                </a:lnTo>
                <a:lnTo>
                  <a:pt x="240134" y="345440"/>
                </a:lnTo>
                <a:lnTo>
                  <a:pt x="248760" y="350520"/>
                </a:lnTo>
                <a:lnTo>
                  <a:pt x="257453" y="349250"/>
                </a:lnTo>
                <a:lnTo>
                  <a:pt x="276714" y="344170"/>
                </a:lnTo>
                <a:lnTo>
                  <a:pt x="327954" y="326390"/>
                </a:lnTo>
                <a:lnTo>
                  <a:pt x="329758" y="326390"/>
                </a:lnTo>
                <a:lnTo>
                  <a:pt x="331129" y="325120"/>
                </a:lnTo>
                <a:lnTo>
                  <a:pt x="332806" y="325120"/>
                </a:lnTo>
                <a:lnTo>
                  <a:pt x="345835" y="322580"/>
                </a:lnTo>
                <a:lnTo>
                  <a:pt x="355961" y="321310"/>
                </a:lnTo>
                <a:lnTo>
                  <a:pt x="386006" y="321310"/>
                </a:lnTo>
                <a:lnTo>
                  <a:pt x="380186" y="312420"/>
                </a:lnTo>
                <a:lnTo>
                  <a:pt x="369672" y="304800"/>
                </a:lnTo>
                <a:lnTo>
                  <a:pt x="329478" y="304800"/>
                </a:lnTo>
                <a:lnTo>
                  <a:pt x="327967" y="295910"/>
                </a:lnTo>
                <a:lnTo>
                  <a:pt x="334164" y="292100"/>
                </a:lnTo>
                <a:lnTo>
                  <a:pt x="340210" y="288290"/>
                </a:lnTo>
                <a:lnTo>
                  <a:pt x="345620" y="284480"/>
                </a:lnTo>
                <a:lnTo>
                  <a:pt x="355314" y="278130"/>
                </a:lnTo>
                <a:lnTo>
                  <a:pt x="361849" y="270510"/>
                </a:lnTo>
                <a:lnTo>
                  <a:pt x="365838" y="262890"/>
                </a:lnTo>
                <a:lnTo>
                  <a:pt x="367896" y="256540"/>
                </a:lnTo>
                <a:lnTo>
                  <a:pt x="368700" y="250190"/>
                </a:lnTo>
                <a:lnTo>
                  <a:pt x="368121" y="243840"/>
                </a:lnTo>
                <a:lnTo>
                  <a:pt x="366531" y="237490"/>
                </a:lnTo>
                <a:close/>
              </a:path>
              <a:path w="389254" h="501650">
                <a:moveTo>
                  <a:pt x="307834" y="173990"/>
                </a:moveTo>
                <a:lnTo>
                  <a:pt x="272392" y="173990"/>
                </a:lnTo>
                <a:lnTo>
                  <a:pt x="276024" y="175260"/>
                </a:lnTo>
                <a:lnTo>
                  <a:pt x="281421" y="180340"/>
                </a:lnTo>
                <a:lnTo>
                  <a:pt x="283809" y="184150"/>
                </a:lnTo>
                <a:lnTo>
                  <a:pt x="283047" y="187960"/>
                </a:lnTo>
                <a:lnTo>
                  <a:pt x="280697" y="194310"/>
                </a:lnTo>
                <a:lnTo>
                  <a:pt x="275989" y="201930"/>
                </a:lnTo>
                <a:lnTo>
                  <a:pt x="268895" y="212090"/>
                </a:lnTo>
                <a:lnTo>
                  <a:pt x="259387" y="222250"/>
                </a:lnTo>
                <a:lnTo>
                  <a:pt x="244420" y="238760"/>
                </a:lnTo>
                <a:lnTo>
                  <a:pt x="230564" y="255270"/>
                </a:lnTo>
                <a:lnTo>
                  <a:pt x="205870" y="287020"/>
                </a:lnTo>
                <a:lnTo>
                  <a:pt x="202242" y="293370"/>
                </a:lnTo>
                <a:lnTo>
                  <a:pt x="201087" y="300990"/>
                </a:lnTo>
                <a:lnTo>
                  <a:pt x="204561" y="308610"/>
                </a:lnTo>
                <a:lnTo>
                  <a:pt x="213624" y="311150"/>
                </a:lnTo>
                <a:lnTo>
                  <a:pt x="224514" y="308610"/>
                </a:lnTo>
                <a:lnTo>
                  <a:pt x="235131" y="302260"/>
                </a:lnTo>
                <a:lnTo>
                  <a:pt x="243372" y="297180"/>
                </a:lnTo>
                <a:lnTo>
                  <a:pt x="253377" y="288290"/>
                </a:lnTo>
                <a:lnTo>
                  <a:pt x="267128" y="278130"/>
                </a:lnTo>
                <a:lnTo>
                  <a:pt x="283288" y="266700"/>
                </a:lnTo>
                <a:lnTo>
                  <a:pt x="300522" y="254000"/>
                </a:lnTo>
                <a:lnTo>
                  <a:pt x="312143" y="246380"/>
                </a:lnTo>
                <a:lnTo>
                  <a:pt x="318239" y="243840"/>
                </a:lnTo>
                <a:lnTo>
                  <a:pt x="318683" y="243840"/>
                </a:lnTo>
                <a:lnTo>
                  <a:pt x="319242" y="242570"/>
                </a:lnTo>
                <a:lnTo>
                  <a:pt x="331590" y="237490"/>
                </a:lnTo>
                <a:lnTo>
                  <a:pt x="366531" y="237490"/>
                </a:lnTo>
                <a:lnTo>
                  <a:pt x="366213" y="236220"/>
                </a:lnTo>
                <a:lnTo>
                  <a:pt x="363032" y="231140"/>
                </a:lnTo>
                <a:lnTo>
                  <a:pt x="356295" y="223520"/>
                </a:lnTo>
                <a:lnTo>
                  <a:pt x="353847" y="222250"/>
                </a:lnTo>
                <a:lnTo>
                  <a:pt x="315800" y="222250"/>
                </a:lnTo>
                <a:lnTo>
                  <a:pt x="307834" y="173990"/>
                </a:lnTo>
                <a:close/>
              </a:path>
              <a:path w="389254" h="501650">
                <a:moveTo>
                  <a:pt x="353193" y="300990"/>
                </a:moveTo>
                <a:lnTo>
                  <a:pt x="329478" y="304800"/>
                </a:lnTo>
                <a:lnTo>
                  <a:pt x="369672" y="304800"/>
                </a:lnTo>
                <a:lnTo>
                  <a:pt x="353193" y="300990"/>
                </a:lnTo>
                <a:close/>
              </a:path>
              <a:path w="389254" h="501650">
                <a:moveTo>
                  <a:pt x="207988" y="232410"/>
                </a:moveTo>
                <a:lnTo>
                  <a:pt x="90109" y="232410"/>
                </a:lnTo>
                <a:lnTo>
                  <a:pt x="90451" y="233680"/>
                </a:lnTo>
                <a:lnTo>
                  <a:pt x="90693" y="234950"/>
                </a:lnTo>
                <a:lnTo>
                  <a:pt x="90998" y="237490"/>
                </a:lnTo>
                <a:lnTo>
                  <a:pt x="95011" y="261620"/>
                </a:lnTo>
                <a:lnTo>
                  <a:pt x="96205" y="269240"/>
                </a:lnTo>
                <a:lnTo>
                  <a:pt x="115128" y="300990"/>
                </a:lnTo>
                <a:lnTo>
                  <a:pt x="128971" y="300990"/>
                </a:lnTo>
                <a:lnTo>
                  <a:pt x="135727" y="297180"/>
                </a:lnTo>
                <a:lnTo>
                  <a:pt x="141429" y="294640"/>
                </a:lnTo>
                <a:lnTo>
                  <a:pt x="158416" y="281940"/>
                </a:lnTo>
                <a:lnTo>
                  <a:pt x="180756" y="260350"/>
                </a:lnTo>
                <a:lnTo>
                  <a:pt x="205643" y="234950"/>
                </a:lnTo>
                <a:lnTo>
                  <a:pt x="207988" y="232410"/>
                </a:lnTo>
                <a:close/>
              </a:path>
              <a:path w="389254" h="501650">
                <a:moveTo>
                  <a:pt x="333167" y="217170"/>
                </a:moveTo>
                <a:lnTo>
                  <a:pt x="315800" y="222250"/>
                </a:lnTo>
                <a:lnTo>
                  <a:pt x="353847" y="222250"/>
                </a:lnTo>
                <a:lnTo>
                  <a:pt x="346503" y="218440"/>
                </a:lnTo>
                <a:lnTo>
                  <a:pt x="333167" y="217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03853" y="900432"/>
            <a:ext cx="179070" cy="244475"/>
          </a:xfrm>
          <a:custGeom>
            <a:avLst/>
            <a:gdLst/>
            <a:ahLst/>
            <a:cxnLst/>
            <a:rect l="l" t="t" r="r" b="b"/>
            <a:pathLst>
              <a:path w="179070" h="244475">
                <a:moveTo>
                  <a:pt x="6857" y="0"/>
                </a:moveTo>
                <a:lnTo>
                  <a:pt x="457" y="5283"/>
                </a:lnTo>
                <a:lnTo>
                  <a:pt x="0" y="10020"/>
                </a:lnTo>
                <a:lnTo>
                  <a:pt x="2641" y="13233"/>
                </a:lnTo>
                <a:lnTo>
                  <a:pt x="14444" y="29936"/>
                </a:lnTo>
                <a:lnTo>
                  <a:pt x="36749" y="72440"/>
                </a:lnTo>
                <a:lnTo>
                  <a:pt x="51645" y="131451"/>
                </a:lnTo>
                <a:lnTo>
                  <a:pt x="41224" y="197675"/>
                </a:lnTo>
                <a:lnTo>
                  <a:pt x="38044" y="205619"/>
                </a:lnTo>
                <a:lnTo>
                  <a:pt x="35169" y="216768"/>
                </a:lnTo>
                <a:lnTo>
                  <a:pt x="35366" y="228666"/>
                </a:lnTo>
                <a:lnTo>
                  <a:pt x="41401" y="238861"/>
                </a:lnTo>
                <a:lnTo>
                  <a:pt x="48932" y="242755"/>
                </a:lnTo>
                <a:lnTo>
                  <a:pt x="58666" y="243903"/>
                </a:lnTo>
                <a:lnTo>
                  <a:pt x="70150" y="242708"/>
                </a:lnTo>
                <a:lnTo>
                  <a:pt x="109050" y="229758"/>
                </a:lnTo>
                <a:lnTo>
                  <a:pt x="157874" y="204538"/>
                </a:lnTo>
                <a:lnTo>
                  <a:pt x="178968" y="187756"/>
                </a:lnTo>
                <a:lnTo>
                  <a:pt x="174574" y="180708"/>
                </a:lnTo>
                <a:lnTo>
                  <a:pt x="169938" y="179628"/>
                </a:lnTo>
                <a:lnTo>
                  <a:pt x="166408" y="181838"/>
                </a:lnTo>
                <a:lnTo>
                  <a:pt x="130025" y="202639"/>
                </a:lnTo>
                <a:lnTo>
                  <a:pt x="95119" y="219078"/>
                </a:lnTo>
                <a:lnTo>
                  <a:pt x="67067" y="228301"/>
                </a:lnTo>
                <a:lnTo>
                  <a:pt x="51244" y="227456"/>
                </a:lnTo>
                <a:lnTo>
                  <a:pt x="48933" y="225463"/>
                </a:lnTo>
                <a:lnTo>
                  <a:pt x="48717" y="218173"/>
                </a:lnTo>
                <a:lnTo>
                  <a:pt x="55029" y="203682"/>
                </a:lnTo>
                <a:lnTo>
                  <a:pt x="64663" y="172058"/>
                </a:lnTo>
                <a:lnTo>
                  <a:pt x="62458" y="102871"/>
                </a:lnTo>
                <a:lnTo>
                  <a:pt x="50647" y="66268"/>
                </a:lnTo>
                <a:lnTo>
                  <a:pt x="27024" y="21521"/>
                </a:lnTo>
                <a:lnTo>
                  <a:pt x="11607" y="444"/>
                </a:lnTo>
                <a:lnTo>
                  <a:pt x="6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00934" y="971636"/>
            <a:ext cx="188595" cy="129539"/>
          </a:xfrm>
          <a:custGeom>
            <a:avLst/>
            <a:gdLst/>
            <a:ahLst/>
            <a:cxnLst/>
            <a:rect l="l" t="t" r="r" b="b"/>
            <a:pathLst>
              <a:path w="188595" h="129540">
                <a:moveTo>
                  <a:pt x="105241" y="0"/>
                </a:moveTo>
                <a:lnTo>
                  <a:pt x="67531" y="3442"/>
                </a:lnTo>
                <a:lnTo>
                  <a:pt x="34126" y="21269"/>
                </a:lnTo>
                <a:lnTo>
                  <a:pt x="10922" y="49573"/>
                </a:lnTo>
                <a:lnTo>
                  <a:pt x="0" y="84504"/>
                </a:lnTo>
                <a:lnTo>
                  <a:pt x="3434" y="122212"/>
                </a:lnTo>
                <a:lnTo>
                  <a:pt x="5593" y="129426"/>
                </a:lnTo>
                <a:lnTo>
                  <a:pt x="188461" y="74739"/>
                </a:lnTo>
                <a:lnTo>
                  <a:pt x="186302" y="67526"/>
                </a:lnTo>
                <a:lnTo>
                  <a:pt x="168479" y="34120"/>
                </a:lnTo>
                <a:lnTo>
                  <a:pt x="140175" y="10919"/>
                </a:lnTo>
                <a:lnTo>
                  <a:pt x="105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93455" y="964153"/>
            <a:ext cx="205740" cy="146685"/>
          </a:xfrm>
          <a:custGeom>
            <a:avLst/>
            <a:gdLst/>
            <a:ahLst/>
            <a:cxnLst/>
            <a:rect l="l" t="t" r="r" b="b"/>
            <a:pathLst>
              <a:path w="205740" h="146684">
                <a:moveTo>
                  <a:pt x="113537" y="0"/>
                </a:moveTo>
                <a:lnTo>
                  <a:pt x="72853" y="3707"/>
                </a:lnTo>
                <a:lnTo>
                  <a:pt x="36813" y="22944"/>
                </a:lnTo>
                <a:lnTo>
                  <a:pt x="11781" y="53482"/>
                </a:lnTo>
                <a:lnTo>
                  <a:pt x="0" y="91168"/>
                </a:lnTo>
                <a:lnTo>
                  <a:pt x="3714" y="131850"/>
                </a:lnTo>
                <a:lnTo>
                  <a:pt x="8020" y="146277"/>
                </a:lnTo>
                <a:lnTo>
                  <a:pt x="70699" y="127532"/>
                </a:lnTo>
                <a:lnTo>
                  <a:pt x="18116" y="127532"/>
                </a:lnTo>
                <a:lnTo>
                  <a:pt x="14940" y="92772"/>
                </a:lnTo>
                <a:lnTo>
                  <a:pt x="24989" y="60602"/>
                </a:lnTo>
                <a:lnTo>
                  <a:pt x="46364" y="34544"/>
                </a:lnTo>
                <a:lnTo>
                  <a:pt x="77171" y="18122"/>
                </a:lnTo>
                <a:lnTo>
                  <a:pt x="111935" y="14940"/>
                </a:lnTo>
                <a:lnTo>
                  <a:pt x="155078" y="14940"/>
                </a:lnTo>
                <a:lnTo>
                  <a:pt x="151228" y="11784"/>
                </a:lnTo>
                <a:lnTo>
                  <a:pt x="113537" y="0"/>
                </a:lnTo>
                <a:close/>
              </a:path>
              <a:path w="205740" h="146684">
                <a:moveTo>
                  <a:pt x="155078" y="14940"/>
                </a:moveTo>
                <a:lnTo>
                  <a:pt x="111935" y="14940"/>
                </a:lnTo>
                <a:lnTo>
                  <a:pt x="144102" y="24988"/>
                </a:lnTo>
                <a:lnTo>
                  <a:pt x="170156" y="46363"/>
                </a:lnTo>
                <a:lnTo>
                  <a:pt x="186582" y="77164"/>
                </a:lnTo>
                <a:lnTo>
                  <a:pt x="18116" y="127532"/>
                </a:lnTo>
                <a:lnTo>
                  <a:pt x="70699" y="127532"/>
                </a:lnTo>
                <a:lnTo>
                  <a:pt x="205314" y="87273"/>
                </a:lnTo>
                <a:lnTo>
                  <a:pt x="201009" y="72859"/>
                </a:lnTo>
                <a:lnTo>
                  <a:pt x="181770" y="36818"/>
                </a:lnTo>
                <a:lnTo>
                  <a:pt x="155078" y="1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65063" y="104028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023" y="0"/>
                </a:moveTo>
                <a:lnTo>
                  <a:pt x="12214" y="619"/>
                </a:lnTo>
                <a:lnTo>
                  <a:pt x="6167" y="3842"/>
                </a:lnTo>
                <a:lnTo>
                  <a:pt x="1973" y="8955"/>
                </a:lnTo>
                <a:lnTo>
                  <a:pt x="0" y="15265"/>
                </a:lnTo>
                <a:lnTo>
                  <a:pt x="618" y="22082"/>
                </a:lnTo>
                <a:lnTo>
                  <a:pt x="3842" y="28120"/>
                </a:lnTo>
                <a:lnTo>
                  <a:pt x="8954" y="32310"/>
                </a:lnTo>
                <a:lnTo>
                  <a:pt x="15265" y="34278"/>
                </a:lnTo>
                <a:lnTo>
                  <a:pt x="22081" y="33651"/>
                </a:lnTo>
                <a:lnTo>
                  <a:pt x="28127" y="30435"/>
                </a:lnTo>
                <a:lnTo>
                  <a:pt x="32321" y="25326"/>
                </a:lnTo>
                <a:lnTo>
                  <a:pt x="34290" y="19017"/>
                </a:lnTo>
                <a:lnTo>
                  <a:pt x="33664" y="12201"/>
                </a:lnTo>
                <a:lnTo>
                  <a:pt x="30441" y="6162"/>
                </a:lnTo>
                <a:lnTo>
                  <a:pt x="25329" y="1971"/>
                </a:lnTo>
                <a:lnTo>
                  <a:pt x="190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22057" y="875610"/>
            <a:ext cx="188595" cy="129539"/>
          </a:xfrm>
          <a:custGeom>
            <a:avLst/>
            <a:gdLst/>
            <a:ahLst/>
            <a:cxnLst/>
            <a:rect l="l" t="t" r="r" b="b"/>
            <a:pathLst>
              <a:path w="188595" h="129540">
                <a:moveTo>
                  <a:pt x="105241" y="0"/>
                </a:moveTo>
                <a:lnTo>
                  <a:pt x="67531" y="3436"/>
                </a:lnTo>
                <a:lnTo>
                  <a:pt x="34126" y="21264"/>
                </a:lnTo>
                <a:lnTo>
                  <a:pt x="10922" y="49569"/>
                </a:lnTo>
                <a:lnTo>
                  <a:pt x="0" y="84504"/>
                </a:lnTo>
                <a:lnTo>
                  <a:pt x="3434" y="122219"/>
                </a:lnTo>
                <a:lnTo>
                  <a:pt x="5593" y="129420"/>
                </a:lnTo>
                <a:lnTo>
                  <a:pt x="188461" y="74734"/>
                </a:lnTo>
                <a:lnTo>
                  <a:pt x="186302" y="67520"/>
                </a:lnTo>
                <a:lnTo>
                  <a:pt x="168479" y="34117"/>
                </a:lnTo>
                <a:lnTo>
                  <a:pt x="140175" y="10918"/>
                </a:lnTo>
                <a:lnTo>
                  <a:pt x="105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14576" y="868122"/>
            <a:ext cx="205740" cy="146685"/>
          </a:xfrm>
          <a:custGeom>
            <a:avLst/>
            <a:gdLst/>
            <a:ahLst/>
            <a:cxnLst/>
            <a:rect l="l" t="t" r="r" b="b"/>
            <a:pathLst>
              <a:path w="205740" h="146684">
                <a:moveTo>
                  <a:pt x="113537" y="0"/>
                </a:moveTo>
                <a:lnTo>
                  <a:pt x="72853" y="3707"/>
                </a:lnTo>
                <a:lnTo>
                  <a:pt x="36813" y="22945"/>
                </a:lnTo>
                <a:lnTo>
                  <a:pt x="11781" y="53486"/>
                </a:lnTo>
                <a:lnTo>
                  <a:pt x="0" y="91173"/>
                </a:lnTo>
                <a:lnTo>
                  <a:pt x="3714" y="131850"/>
                </a:lnTo>
                <a:lnTo>
                  <a:pt x="8020" y="146277"/>
                </a:lnTo>
                <a:lnTo>
                  <a:pt x="70656" y="127545"/>
                </a:lnTo>
                <a:lnTo>
                  <a:pt x="18116" y="127545"/>
                </a:lnTo>
                <a:lnTo>
                  <a:pt x="14940" y="92779"/>
                </a:lnTo>
                <a:lnTo>
                  <a:pt x="24989" y="60609"/>
                </a:lnTo>
                <a:lnTo>
                  <a:pt x="46364" y="34555"/>
                </a:lnTo>
                <a:lnTo>
                  <a:pt x="77171" y="18134"/>
                </a:lnTo>
                <a:lnTo>
                  <a:pt x="111930" y="14945"/>
                </a:lnTo>
                <a:lnTo>
                  <a:pt x="155085" y="14945"/>
                </a:lnTo>
                <a:lnTo>
                  <a:pt x="151228" y="11784"/>
                </a:lnTo>
                <a:lnTo>
                  <a:pt x="113537" y="0"/>
                </a:lnTo>
                <a:close/>
              </a:path>
              <a:path w="205740" h="146684">
                <a:moveTo>
                  <a:pt x="155085" y="14945"/>
                </a:moveTo>
                <a:lnTo>
                  <a:pt x="111930" y="14945"/>
                </a:lnTo>
                <a:lnTo>
                  <a:pt x="144097" y="24989"/>
                </a:lnTo>
                <a:lnTo>
                  <a:pt x="170154" y="46363"/>
                </a:lnTo>
                <a:lnTo>
                  <a:pt x="186582" y="77164"/>
                </a:lnTo>
                <a:lnTo>
                  <a:pt x="18116" y="127545"/>
                </a:lnTo>
                <a:lnTo>
                  <a:pt x="70656" y="127545"/>
                </a:lnTo>
                <a:lnTo>
                  <a:pt x="205314" y="87273"/>
                </a:lnTo>
                <a:lnTo>
                  <a:pt x="201009" y="72859"/>
                </a:lnTo>
                <a:lnTo>
                  <a:pt x="181770" y="36818"/>
                </a:lnTo>
                <a:lnTo>
                  <a:pt x="155085" y="14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93503" y="94207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9017" y="0"/>
                </a:moveTo>
                <a:lnTo>
                  <a:pt x="12201" y="619"/>
                </a:lnTo>
                <a:lnTo>
                  <a:pt x="6162" y="3842"/>
                </a:lnTo>
                <a:lnTo>
                  <a:pt x="1971" y="8955"/>
                </a:lnTo>
                <a:lnTo>
                  <a:pt x="0" y="15265"/>
                </a:lnTo>
                <a:lnTo>
                  <a:pt x="619" y="22082"/>
                </a:lnTo>
                <a:lnTo>
                  <a:pt x="3840" y="28120"/>
                </a:lnTo>
                <a:lnTo>
                  <a:pt x="8950" y="32310"/>
                </a:lnTo>
                <a:lnTo>
                  <a:pt x="15260" y="34278"/>
                </a:lnTo>
                <a:lnTo>
                  <a:pt x="22082" y="33651"/>
                </a:lnTo>
                <a:lnTo>
                  <a:pt x="28120" y="30435"/>
                </a:lnTo>
                <a:lnTo>
                  <a:pt x="32310" y="25326"/>
                </a:lnTo>
                <a:lnTo>
                  <a:pt x="34278" y="19017"/>
                </a:lnTo>
                <a:lnTo>
                  <a:pt x="33651" y="12201"/>
                </a:lnTo>
                <a:lnTo>
                  <a:pt x="30435" y="6162"/>
                </a:lnTo>
                <a:lnTo>
                  <a:pt x="25326" y="1971"/>
                </a:lnTo>
                <a:lnTo>
                  <a:pt x="19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27617" y="1129502"/>
            <a:ext cx="288925" cy="379095"/>
          </a:xfrm>
          <a:custGeom>
            <a:avLst/>
            <a:gdLst/>
            <a:ahLst/>
            <a:cxnLst/>
            <a:rect l="l" t="t" r="r" b="b"/>
            <a:pathLst>
              <a:path w="288925" h="379094">
                <a:moveTo>
                  <a:pt x="100117" y="0"/>
                </a:moveTo>
                <a:lnTo>
                  <a:pt x="30238" y="29592"/>
                </a:lnTo>
                <a:lnTo>
                  <a:pt x="2857" y="60580"/>
                </a:lnTo>
                <a:lnTo>
                  <a:pt x="0" y="81467"/>
                </a:lnTo>
                <a:lnTo>
                  <a:pt x="1678" y="91839"/>
                </a:lnTo>
                <a:lnTo>
                  <a:pt x="5410" y="101830"/>
                </a:lnTo>
                <a:lnTo>
                  <a:pt x="41224" y="175121"/>
                </a:lnTo>
                <a:lnTo>
                  <a:pt x="34196" y="184873"/>
                </a:lnTo>
                <a:lnTo>
                  <a:pt x="22098" y="221540"/>
                </a:lnTo>
                <a:lnTo>
                  <a:pt x="22492" y="236801"/>
                </a:lnTo>
                <a:lnTo>
                  <a:pt x="22576" y="254781"/>
                </a:lnTo>
                <a:lnTo>
                  <a:pt x="22291" y="260108"/>
                </a:lnTo>
                <a:lnTo>
                  <a:pt x="20214" y="273110"/>
                </a:lnTo>
                <a:lnTo>
                  <a:pt x="17281" y="291173"/>
                </a:lnTo>
                <a:lnTo>
                  <a:pt x="17825" y="313686"/>
                </a:lnTo>
                <a:lnTo>
                  <a:pt x="32715" y="351093"/>
                </a:lnTo>
                <a:lnTo>
                  <a:pt x="80098" y="378296"/>
                </a:lnTo>
                <a:lnTo>
                  <a:pt x="90083" y="378818"/>
                </a:lnTo>
                <a:lnTo>
                  <a:pt x="100491" y="377985"/>
                </a:lnTo>
                <a:lnTo>
                  <a:pt x="138137" y="367653"/>
                </a:lnTo>
                <a:lnTo>
                  <a:pt x="145249" y="364605"/>
                </a:lnTo>
                <a:lnTo>
                  <a:pt x="145694" y="364440"/>
                </a:lnTo>
                <a:lnTo>
                  <a:pt x="146889" y="363850"/>
                </a:lnTo>
                <a:lnTo>
                  <a:pt x="93513" y="363850"/>
                </a:lnTo>
                <a:lnTo>
                  <a:pt x="82038" y="363623"/>
                </a:lnTo>
                <a:lnTo>
                  <a:pt x="47164" y="345031"/>
                </a:lnTo>
                <a:lnTo>
                  <a:pt x="32153" y="293396"/>
                </a:lnTo>
                <a:lnTo>
                  <a:pt x="32156" y="291173"/>
                </a:lnTo>
                <a:lnTo>
                  <a:pt x="36940" y="262393"/>
                </a:lnTo>
                <a:lnTo>
                  <a:pt x="37418" y="254781"/>
                </a:lnTo>
                <a:lnTo>
                  <a:pt x="37298" y="236801"/>
                </a:lnTo>
                <a:lnTo>
                  <a:pt x="36990" y="225032"/>
                </a:lnTo>
                <a:lnTo>
                  <a:pt x="37015" y="221540"/>
                </a:lnTo>
                <a:lnTo>
                  <a:pt x="48437" y="190018"/>
                </a:lnTo>
                <a:lnTo>
                  <a:pt x="118008" y="190018"/>
                </a:lnTo>
                <a:lnTo>
                  <a:pt x="129506" y="167769"/>
                </a:lnTo>
                <a:lnTo>
                  <a:pt x="141214" y="143673"/>
                </a:lnTo>
                <a:lnTo>
                  <a:pt x="145381" y="135058"/>
                </a:lnTo>
                <a:lnTo>
                  <a:pt x="150393" y="125725"/>
                </a:lnTo>
                <a:lnTo>
                  <a:pt x="155843" y="117582"/>
                </a:lnTo>
                <a:lnTo>
                  <a:pt x="161455" y="112269"/>
                </a:lnTo>
                <a:lnTo>
                  <a:pt x="163271" y="111228"/>
                </a:lnTo>
                <a:lnTo>
                  <a:pt x="191527" y="111228"/>
                </a:lnTo>
                <a:lnTo>
                  <a:pt x="151968" y="30252"/>
                </a:lnTo>
                <a:lnTo>
                  <a:pt x="120980" y="2871"/>
                </a:lnTo>
                <a:lnTo>
                  <a:pt x="110613" y="393"/>
                </a:lnTo>
                <a:lnTo>
                  <a:pt x="100117" y="0"/>
                </a:lnTo>
                <a:close/>
              </a:path>
              <a:path w="288925" h="379094">
                <a:moveTo>
                  <a:pt x="287571" y="282957"/>
                </a:moveTo>
                <a:lnTo>
                  <a:pt x="262737" y="282957"/>
                </a:lnTo>
                <a:lnTo>
                  <a:pt x="272925" y="283351"/>
                </a:lnTo>
                <a:lnTo>
                  <a:pt x="275107" y="293396"/>
                </a:lnTo>
                <a:lnTo>
                  <a:pt x="213647" y="311981"/>
                </a:lnTo>
                <a:lnTo>
                  <a:pt x="203150" y="313686"/>
                </a:lnTo>
                <a:lnTo>
                  <a:pt x="164985" y="333677"/>
                </a:lnTo>
                <a:lnTo>
                  <a:pt x="160909" y="337491"/>
                </a:lnTo>
                <a:lnTo>
                  <a:pt x="151993" y="344463"/>
                </a:lnTo>
                <a:lnTo>
                  <a:pt x="147269" y="347613"/>
                </a:lnTo>
                <a:lnTo>
                  <a:pt x="142049" y="349924"/>
                </a:lnTo>
                <a:lnTo>
                  <a:pt x="138899" y="351232"/>
                </a:lnTo>
                <a:lnTo>
                  <a:pt x="122290" y="357575"/>
                </a:lnTo>
                <a:lnTo>
                  <a:pt x="107043" y="361807"/>
                </a:lnTo>
                <a:lnTo>
                  <a:pt x="93513" y="363850"/>
                </a:lnTo>
                <a:lnTo>
                  <a:pt x="146889" y="363850"/>
                </a:lnTo>
                <a:lnTo>
                  <a:pt x="178879" y="340920"/>
                </a:lnTo>
                <a:lnTo>
                  <a:pt x="187998" y="332284"/>
                </a:lnTo>
                <a:lnTo>
                  <a:pt x="190436" y="331560"/>
                </a:lnTo>
                <a:lnTo>
                  <a:pt x="197008" y="329897"/>
                </a:lnTo>
                <a:lnTo>
                  <a:pt x="205933" y="328221"/>
                </a:lnTo>
                <a:lnTo>
                  <a:pt x="216282" y="326558"/>
                </a:lnTo>
                <a:lnTo>
                  <a:pt x="243833" y="322359"/>
                </a:lnTo>
                <a:lnTo>
                  <a:pt x="257519" y="319938"/>
                </a:lnTo>
                <a:lnTo>
                  <a:pt x="288799" y="293914"/>
                </a:lnTo>
                <a:lnTo>
                  <a:pt x="288480" y="285230"/>
                </a:lnTo>
                <a:lnTo>
                  <a:pt x="287571" y="282957"/>
                </a:lnTo>
                <a:close/>
              </a:path>
              <a:path w="288925" h="379094">
                <a:moveTo>
                  <a:pt x="141986" y="349911"/>
                </a:moveTo>
                <a:close/>
              </a:path>
              <a:path w="288925" h="379094">
                <a:moveTo>
                  <a:pt x="276985" y="197164"/>
                </a:moveTo>
                <a:lnTo>
                  <a:pt x="252433" y="197164"/>
                </a:lnTo>
                <a:lnTo>
                  <a:pt x="257866" y="197236"/>
                </a:lnTo>
                <a:lnTo>
                  <a:pt x="261696" y="199810"/>
                </a:lnTo>
                <a:lnTo>
                  <a:pt x="267385" y="206871"/>
                </a:lnTo>
                <a:lnTo>
                  <a:pt x="258627" y="215838"/>
                </a:lnTo>
                <a:lnTo>
                  <a:pt x="255841" y="218924"/>
                </a:lnTo>
                <a:lnTo>
                  <a:pt x="251787" y="222302"/>
                </a:lnTo>
                <a:lnTo>
                  <a:pt x="245249" y="227268"/>
                </a:lnTo>
                <a:lnTo>
                  <a:pt x="243217" y="228880"/>
                </a:lnTo>
                <a:lnTo>
                  <a:pt x="205217" y="254781"/>
                </a:lnTo>
                <a:lnTo>
                  <a:pt x="183375" y="276366"/>
                </a:lnTo>
                <a:lnTo>
                  <a:pt x="183845" y="280392"/>
                </a:lnTo>
                <a:lnTo>
                  <a:pt x="186207" y="282525"/>
                </a:lnTo>
                <a:lnTo>
                  <a:pt x="189858" y="284664"/>
                </a:lnTo>
                <a:lnTo>
                  <a:pt x="195840" y="285678"/>
                </a:lnTo>
                <a:lnTo>
                  <a:pt x="205670" y="285669"/>
                </a:lnTo>
                <a:lnTo>
                  <a:pt x="231508" y="284011"/>
                </a:lnTo>
                <a:lnTo>
                  <a:pt x="244271" y="283351"/>
                </a:lnTo>
                <a:lnTo>
                  <a:pt x="250075" y="283122"/>
                </a:lnTo>
                <a:lnTo>
                  <a:pt x="259207" y="282957"/>
                </a:lnTo>
                <a:lnTo>
                  <a:pt x="287571" y="282957"/>
                </a:lnTo>
                <a:lnTo>
                  <a:pt x="285731" y="278358"/>
                </a:lnTo>
                <a:lnTo>
                  <a:pt x="280949" y="273110"/>
                </a:lnTo>
                <a:lnTo>
                  <a:pt x="274385" y="269684"/>
                </a:lnTo>
                <a:lnTo>
                  <a:pt x="266293" y="268276"/>
                </a:lnTo>
                <a:lnTo>
                  <a:pt x="265239" y="268238"/>
                </a:lnTo>
                <a:lnTo>
                  <a:pt x="259168" y="268238"/>
                </a:lnTo>
                <a:lnTo>
                  <a:pt x="259361" y="262393"/>
                </a:lnTo>
                <a:lnTo>
                  <a:pt x="259338" y="260108"/>
                </a:lnTo>
                <a:lnTo>
                  <a:pt x="258660" y="253471"/>
                </a:lnTo>
                <a:lnTo>
                  <a:pt x="256890" y="246249"/>
                </a:lnTo>
                <a:lnTo>
                  <a:pt x="254012" y="239117"/>
                </a:lnTo>
                <a:lnTo>
                  <a:pt x="260299" y="234532"/>
                </a:lnTo>
                <a:lnTo>
                  <a:pt x="265684" y="230100"/>
                </a:lnTo>
                <a:lnTo>
                  <a:pt x="269455" y="225921"/>
                </a:lnTo>
                <a:lnTo>
                  <a:pt x="276220" y="216988"/>
                </a:lnTo>
                <a:lnTo>
                  <a:pt x="279115" y="208035"/>
                </a:lnTo>
                <a:lnTo>
                  <a:pt x="278137" y="199198"/>
                </a:lnTo>
                <a:lnTo>
                  <a:pt x="276985" y="197164"/>
                </a:lnTo>
                <a:close/>
              </a:path>
              <a:path w="288925" h="379094">
                <a:moveTo>
                  <a:pt x="264185" y="268200"/>
                </a:moveTo>
                <a:lnTo>
                  <a:pt x="259168" y="268238"/>
                </a:lnTo>
                <a:lnTo>
                  <a:pt x="265239" y="268238"/>
                </a:lnTo>
                <a:lnTo>
                  <a:pt x="264185" y="268200"/>
                </a:lnTo>
                <a:close/>
              </a:path>
              <a:path w="288925" h="379094">
                <a:moveTo>
                  <a:pt x="246185" y="141636"/>
                </a:moveTo>
                <a:lnTo>
                  <a:pt x="223212" y="141636"/>
                </a:lnTo>
                <a:lnTo>
                  <a:pt x="226729" y="142179"/>
                </a:lnTo>
                <a:lnTo>
                  <a:pt x="228942" y="143689"/>
                </a:lnTo>
                <a:lnTo>
                  <a:pt x="230162" y="144654"/>
                </a:lnTo>
                <a:lnTo>
                  <a:pt x="232194" y="146826"/>
                </a:lnTo>
                <a:lnTo>
                  <a:pt x="232740" y="154471"/>
                </a:lnTo>
                <a:lnTo>
                  <a:pt x="230720" y="158929"/>
                </a:lnTo>
                <a:lnTo>
                  <a:pt x="224040" y="166193"/>
                </a:lnTo>
                <a:lnTo>
                  <a:pt x="217525" y="173585"/>
                </a:lnTo>
                <a:lnTo>
                  <a:pt x="186008" y="212439"/>
                </a:lnTo>
                <a:lnTo>
                  <a:pt x="175323" y="233592"/>
                </a:lnTo>
                <a:lnTo>
                  <a:pt x="176530" y="237466"/>
                </a:lnTo>
                <a:lnTo>
                  <a:pt x="180187" y="238723"/>
                </a:lnTo>
                <a:lnTo>
                  <a:pt x="183627" y="239270"/>
                </a:lnTo>
                <a:lnTo>
                  <a:pt x="189485" y="236801"/>
                </a:lnTo>
                <a:lnTo>
                  <a:pt x="201727" y="228838"/>
                </a:lnTo>
                <a:lnTo>
                  <a:pt x="220231" y="215787"/>
                </a:lnTo>
                <a:lnTo>
                  <a:pt x="233845" y="206135"/>
                </a:lnTo>
                <a:lnTo>
                  <a:pt x="234988" y="205347"/>
                </a:lnTo>
                <a:lnTo>
                  <a:pt x="235889" y="204928"/>
                </a:lnTo>
                <a:lnTo>
                  <a:pt x="236969" y="204242"/>
                </a:lnTo>
                <a:lnTo>
                  <a:pt x="245449" y="199523"/>
                </a:lnTo>
                <a:lnTo>
                  <a:pt x="252433" y="197164"/>
                </a:lnTo>
                <a:lnTo>
                  <a:pt x="276985" y="197164"/>
                </a:lnTo>
                <a:lnTo>
                  <a:pt x="273429" y="190882"/>
                </a:lnTo>
                <a:lnTo>
                  <a:pt x="230441" y="190882"/>
                </a:lnTo>
                <a:lnTo>
                  <a:pt x="227469" y="184799"/>
                </a:lnTo>
                <a:lnTo>
                  <a:pt x="230962" y="180722"/>
                </a:lnTo>
                <a:lnTo>
                  <a:pt x="234391" y="176810"/>
                </a:lnTo>
                <a:lnTo>
                  <a:pt x="237477" y="173420"/>
                </a:lnTo>
                <a:lnTo>
                  <a:pt x="242758" y="166470"/>
                </a:lnTo>
                <a:lnTo>
                  <a:pt x="245791" y="160002"/>
                </a:lnTo>
                <a:lnTo>
                  <a:pt x="247048" y="154471"/>
                </a:lnTo>
                <a:lnTo>
                  <a:pt x="247105" y="154090"/>
                </a:lnTo>
                <a:lnTo>
                  <a:pt x="247032" y="146826"/>
                </a:lnTo>
                <a:lnTo>
                  <a:pt x="246735" y="142698"/>
                </a:lnTo>
                <a:lnTo>
                  <a:pt x="246185" y="141636"/>
                </a:lnTo>
                <a:close/>
              </a:path>
              <a:path w="288925" h="379094">
                <a:moveTo>
                  <a:pt x="118008" y="190018"/>
                </a:moveTo>
                <a:lnTo>
                  <a:pt x="48437" y="190018"/>
                </a:lnTo>
                <a:lnTo>
                  <a:pt x="49022" y="191136"/>
                </a:lnTo>
                <a:lnTo>
                  <a:pt x="49517" y="192177"/>
                </a:lnTo>
                <a:lnTo>
                  <a:pt x="50076" y="193270"/>
                </a:lnTo>
                <a:lnTo>
                  <a:pt x="58041" y="209551"/>
                </a:lnTo>
                <a:lnTo>
                  <a:pt x="60312" y="214275"/>
                </a:lnTo>
                <a:lnTo>
                  <a:pt x="62650" y="218924"/>
                </a:lnTo>
                <a:lnTo>
                  <a:pt x="65925" y="225032"/>
                </a:lnTo>
                <a:lnTo>
                  <a:pt x="70167" y="231281"/>
                </a:lnTo>
                <a:lnTo>
                  <a:pt x="80200" y="232741"/>
                </a:lnTo>
                <a:lnTo>
                  <a:pt x="82702" y="232170"/>
                </a:lnTo>
                <a:lnTo>
                  <a:pt x="117562" y="190882"/>
                </a:lnTo>
                <a:lnTo>
                  <a:pt x="118008" y="190018"/>
                </a:lnTo>
                <a:close/>
              </a:path>
              <a:path w="288925" h="379094">
                <a:moveTo>
                  <a:pt x="191527" y="111228"/>
                </a:moveTo>
                <a:lnTo>
                  <a:pt x="163271" y="111228"/>
                </a:lnTo>
                <a:lnTo>
                  <a:pt x="166090" y="111393"/>
                </a:lnTo>
                <a:lnTo>
                  <a:pt x="170916" y="113857"/>
                </a:lnTo>
                <a:lnTo>
                  <a:pt x="173405" y="116130"/>
                </a:lnTo>
                <a:lnTo>
                  <a:pt x="173697" y="119038"/>
                </a:lnTo>
                <a:lnTo>
                  <a:pt x="173424" y="124083"/>
                </a:lnTo>
                <a:lnTo>
                  <a:pt x="171796" y="130576"/>
                </a:lnTo>
                <a:lnTo>
                  <a:pt x="168800" y="138555"/>
                </a:lnTo>
                <a:lnTo>
                  <a:pt x="164426" y="148058"/>
                </a:lnTo>
                <a:lnTo>
                  <a:pt x="157387" y="162547"/>
                </a:lnTo>
                <a:lnTo>
                  <a:pt x="151142" y="176855"/>
                </a:lnTo>
                <a:lnTo>
                  <a:pt x="145974" y="189620"/>
                </a:lnTo>
                <a:lnTo>
                  <a:pt x="142039" y="199810"/>
                </a:lnTo>
                <a:lnTo>
                  <a:pt x="136258" y="215101"/>
                </a:lnTo>
                <a:lnTo>
                  <a:pt x="144056" y="219216"/>
                </a:lnTo>
                <a:lnTo>
                  <a:pt x="151064" y="219607"/>
                </a:lnTo>
                <a:lnTo>
                  <a:pt x="158078" y="215403"/>
                </a:lnTo>
                <a:lnTo>
                  <a:pt x="164256" y="209107"/>
                </a:lnTo>
                <a:lnTo>
                  <a:pt x="168757" y="203226"/>
                </a:lnTo>
                <a:lnTo>
                  <a:pt x="174065" y="195573"/>
                </a:lnTo>
                <a:lnTo>
                  <a:pt x="181779" y="184799"/>
                </a:lnTo>
                <a:lnTo>
                  <a:pt x="206273" y="154090"/>
                </a:lnTo>
                <a:lnTo>
                  <a:pt x="210096" y="150229"/>
                </a:lnTo>
                <a:lnTo>
                  <a:pt x="210413" y="149899"/>
                </a:lnTo>
                <a:lnTo>
                  <a:pt x="217927" y="143673"/>
                </a:lnTo>
                <a:lnTo>
                  <a:pt x="223212" y="141636"/>
                </a:lnTo>
                <a:lnTo>
                  <a:pt x="246185" y="141636"/>
                </a:lnTo>
                <a:lnTo>
                  <a:pt x="243484" y="136424"/>
                </a:lnTo>
                <a:lnTo>
                  <a:pt x="243031" y="136056"/>
                </a:lnTo>
                <a:lnTo>
                  <a:pt x="203657" y="136056"/>
                </a:lnTo>
                <a:lnTo>
                  <a:pt x="191527" y="111228"/>
                </a:lnTo>
                <a:close/>
              </a:path>
              <a:path w="288925" h="379094">
                <a:moveTo>
                  <a:pt x="258375" y="182252"/>
                </a:moveTo>
                <a:lnTo>
                  <a:pt x="246264" y="183590"/>
                </a:lnTo>
                <a:lnTo>
                  <a:pt x="230441" y="190882"/>
                </a:lnTo>
                <a:lnTo>
                  <a:pt x="273429" y="190882"/>
                </a:lnTo>
                <a:lnTo>
                  <a:pt x="273278" y="190615"/>
                </a:lnTo>
                <a:lnTo>
                  <a:pt x="267228" y="185164"/>
                </a:lnTo>
                <a:lnTo>
                  <a:pt x="258375" y="182252"/>
                </a:lnTo>
                <a:close/>
              </a:path>
              <a:path w="288925" h="379094">
                <a:moveTo>
                  <a:pt x="224191" y="126750"/>
                </a:moveTo>
                <a:lnTo>
                  <a:pt x="214690" y="128848"/>
                </a:lnTo>
                <a:lnTo>
                  <a:pt x="203657" y="136056"/>
                </a:lnTo>
                <a:lnTo>
                  <a:pt x="243031" y="136056"/>
                </a:lnTo>
                <a:lnTo>
                  <a:pt x="238391" y="132284"/>
                </a:lnTo>
                <a:lnTo>
                  <a:pt x="232108" y="128362"/>
                </a:lnTo>
                <a:lnTo>
                  <a:pt x="224191" y="126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02608" y="1218745"/>
            <a:ext cx="46990" cy="71755"/>
          </a:xfrm>
          <a:custGeom>
            <a:avLst/>
            <a:gdLst/>
            <a:ahLst/>
            <a:cxnLst/>
            <a:rect l="l" t="t" r="r" b="b"/>
            <a:pathLst>
              <a:path w="46990" h="71755">
                <a:moveTo>
                  <a:pt x="38087" y="0"/>
                </a:moveTo>
                <a:lnTo>
                  <a:pt x="33540" y="1384"/>
                </a:lnTo>
                <a:lnTo>
                  <a:pt x="0" y="64122"/>
                </a:lnTo>
                <a:lnTo>
                  <a:pt x="1384" y="68681"/>
                </a:lnTo>
                <a:lnTo>
                  <a:pt x="6172" y="71234"/>
                </a:lnTo>
                <a:lnTo>
                  <a:pt x="7353" y="71526"/>
                </a:lnTo>
                <a:lnTo>
                  <a:pt x="11252" y="71539"/>
                </a:lnTo>
                <a:lnTo>
                  <a:pt x="13868" y="70104"/>
                </a:lnTo>
                <a:lnTo>
                  <a:pt x="46812" y="8470"/>
                </a:lnTo>
                <a:lnTo>
                  <a:pt x="45415" y="3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46609" y="1201525"/>
            <a:ext cx="288290" cy="66675"/>
          </a:xfrm>
          <a:custGeom>
            <a:avLst/>
            <a:gdLst/>
            <a:ahLst/>
            <a:cxnLst/>
            <a:rect l="l" t="t" r="r" b="b"/>
            <a:pathLst>
              <a:path w="288290" h="66675">
                <a:moveTo>
                  <a:pt x="148535" y="0"/>
                </a:moveTo>
                <a:lnTo>
                  <a:pt x="88010" y="10642"/>
                </a:lnTo>
                <a:lnTo>
                  <a:pt x="40062" y="30303"/>
                </a:lnTo>
                <a:lnTo>
                  <a:pt x="0" y="57175"/>
                </a:lnTo>
                <a:lnTo>
                  <a:pt x="11645" y="66484"/>
                </a:lnTo>
                <a:lnTo>
                  <a:pt x="29087" y="53842"/>
                </a:lnTo>
                <a:lnTo>
                  <a:pt x="48445" y="42541"/>
                </a:lnTo>
                <a:lnTo>
                  <a:pt x="69558" y="32797"/>
                </a:lnTo>
                <a:lnTo>
                  <a:pt x="92265" y="24828"/>
                </a:lnTo>
                <a:lnTo>
                  <a:pt x="146404" y="14891"/>
                </a:lnTo>
                <a:lnTo>
                  <a:pt x="196710" y="17259"/>
                </a:lnTo>
                <a:lnTo>
                  <a:pt x="239862" y="30875"/>
                </a:lnTo>
                <a:lnTo>
                  <a:pt x="272541" y="54686"/>
                </a:lnTo>
                <a:lnTo>
                  <a:pt x="287947" y="50075"/>
                </a:lnTo>
                <a:lnTo>
                  <a:pt x="252447" y="21049"/>
                </a:lnTo>
                <a:lnTo>
                  <a:pt x="204662" y="3912"/>
                </a:lnTo>
                <a:lnTo>
                  <a:pt x="148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23629" y="968471"/>
            <a:ext cx="106646" cy="1123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83006" y="1187225"/>
            <a:ext cx="313055" cy="95885"/>
          </a:xfrm>
          <a:custGeom>
            <a:avLst/>
            <a:gdLst/>
            <a:ahLst/>
            <a:cxnLst/>
            <a:rect l="l" t="t" r="r" b="b"/>
            <a:pathLst>
              <a:path w="313054" h="95884">
                <a:moveTo>
                  <a:pt x="5816" y="0"/>
                </a:moveTo>
                <a:lnTo>
                  <a:pt x="2006" y="2184"/>
                </a:lnTo>
                <a:lnTo>
                  <a:pt x="0" y="9588"/>
                </a:lnTo>
                <a:lnTo>
                  <a:pt x="2184" y="13398"/>
                </a:lnTo>
                <a:lnTo>
                  <a:pt x="307149" y="95821"/>
                </a:lnTo>
                <a:lnTo>
                  <a:pt x="310972" y="93624"/>
                </a:lnTo>
                <a:lnTo>
                  <a:pt x="312966" y="86220"/>
                </a:lnTo>
                <a:lnTo>
                  <a:pt x="310781" y="82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19638" y="1200893"/>
            <a:ext cx="111798" cy="12351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39411" y="870233"/>
            <a:ext cx="367525" cy="2808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08818" y="1148323"/>
            <a:ext cx="261620" cy="349250"/>
          </a:xfrm>
          <a:custGeom>
            <a:avLst/>
            <a:gdLst/>
            <a:ahLst/>
            <a:cxnLst/>
            <a:rect l="l" t="t" r="r" b="b"/>
            <a:pathLst>
              <a:path w="261620" h="349250">
                <a:moveTo>
                  <a:pt x="25317" y="172008"/>
                </a:moveTo>
                <a:lnTo>
                  <a:pt x="17222" y="174909"/>
                </a:lnTo>
                <a:lnTo>
                  <a:pt x="11775" y="180090"/>
                </a:lnTo>
                <a:lnTo>
                  <a:pt x="7504" y="188133"/>
                </a:lnTo>
                <a:lnTo>
                  <a:pt x="6819" y="196308"/>
                </a:lnTo>
                <a:lnTo>
                  <a:pt x="9711" y="204493"/>
                </a:lnTo>
                <a:lnTo>
                  <a:pt x="16218" y="212615"/>
                </a:lnTo>
                <a:lnTo>
                  <a:pt x="19751" y="216336"/>
                </a:lnTo>
                <a:lnTo>
                  <a:pt x="24818" y="220286"/>
                </a:lnTo>
                <a:lnTo>
                  <a:pt x="30749" y="224362"/>
                </a:lnTo>
                <a:lnTo>
                  <a:pt x="30686" y="224489"/>
                </a:lnTo>
                <a:lnTo>
                  <a:pt x="28257" y="231010"/>
                </a:lnTo>
                <a:lnTo>
                  <a:pt x="26825" y="237613"/>
                </a:lnTo>
                <a:lnTo>
                  <a:pt x="26779" y="238034"/>
                </a:lnTo>
                <a:lnTo>
                  <a:pt x="26296" y="244522"/>
                </a:lnTo>
                <a:lnTo>
                  <a:pt x="26711" y="251350"/>
                </a:lnTo>
                <a:lnTo>
                  <a:pt x="22062" y="251439"/>
                </a:lnTo>
                <a:lnTo>
                  <a:pt x="0" y="275765"/>
                </a:lnTo>
                <a:lnTo>
                  <a:pt x="2398" y="283554"/>
                </a:lnTo>
                <a:lnTo>
                  <a:pt x="42185" y="300899"/>
                </a:lnTo>
                <a:lnTo>
                  <a:pt x="67695" y="304095"/>
                </a:lnTo>
                <a:lnTo>
                  <a:pt x="77279" y="305376"/>
                </a:lnTo>
                <a:lnTo>
                  <a:pt x="85553" y="306705"/>
                </a:lnTo>
                <a:lnTo>
                  <a:pt x="91658" y="308081"/>
                </a:lnTo>
                <a:lnTo>
                  <a:pt x="93919" y="308690"/>
                </a:lnTo>
                <a:lnTo>
                  <a:pt x="102555" y="316425"/>
                </a:lnTo>
                <a:lnTo>
                  <a:pt x="108921" y="322009"/>
                </a:lnTo>
                <a:lnTo>
                  <a:pt x="116147" y="327712"/>
                </a:lnTo>
                <a:lnTo>
                  <a:pt x="124368" y="332991"/>
                </a:lnTo>
                <a:lnTo>
                  <a:pt x="133721" y="337304"/>
                </a:lnTo>
                <a:lnTo>
                  <a:pt x="134153" y="337456"/>
                </a:lnTo>
                <a:lnTo>
                  <a:pt x="140795" y="340085"/>
                </a:lnTo>
                <a:lnTo>
                  <a:pt x="185398" y="349202"/>
                </a:lnTo>
                <a:lnTo>
                  <a:pt x="194592" y="348480"/>
                </a:lnTo>
                <a:lnTo>
                  <a:pt x="212340" y="342717"/>
                </a:lnTo>
                <a:lnTo>
                  <a:pt x="223595" y="335476"/>
                </a:lnTo>
                <a:lnTo>
                  <a:pt x="181861" y="335476"/>
                </a:lnTo>
                <a:lnTo>
                  <a:pt x="169335" y="333922"/>
                </a:lnTo>
                <a:lnTo>
                  <a:pt x="155166" y="330392"/>
                </a:lnTo>
                <a:lnTo>
                  <a:pt x="139677" y="324946"/>
                </a:lnTo>
                <a:lnTo>
                  <a:pt x="136871" y="323829"/>
                </a:lnTo>
                <a:lnTo>
                  <a:pt x="136743" y="323829"/>
                </a:lnTo>
                <a:lnTo>
                  <a:pt x="131879" y="321822"/>
                </a:lnTo>
                <a:lnTo>
                  <a:pt x="127434" y="319041"/>
                </a:lnTo>
                <a:lnTo>
                  <a:pt x="119040" y="312818"/>
                </a:lnTo>
                <a:lnTo>
                  <a:pt x="105362" y="300601"/>
                </a:lnTo>
                <a:lnTo>
                  <a:pt x="100205" y="296460"/>
                </a:lnTo>
                <a:lnTo>
                  <a:pt x="41380" y="287001"/>
                </a:lnTo>
                <a:lnTo>
                  <a:pt x="31833" y="285543"/>
                </a:lnTo>
                <a:lnTo>
                  <a:pt x="23951" y="283978"/>
                </a:lnTo>
                <a:lnTo>
                  <a:pt x="18697" y="282313"/>
                </a:lnTo>
                <a:lnTo>
                  <a:pt x="15623" y="280890"/>
                </a:lnTo>
                <a:lnTo>
                  <a:pt x="12614" y="274947"/>
                </a:lnTo>
                <a:lnTo>
                  <a:pt x="14379" y="265625"/>
                </a:lnTo>
                <a:lnTo>
                  <a:pt x="23764" y="265015"/>
                </a:lnTo>
                <a:lnTo>
                  <a:pt x="27028" y="264926"/>
                </a:lnTo>
                <a:lnTo>
                  <a:pt x="90799" y="264850"/>
                </a:lnTo>
                <a:lnTo>
                  <a:pt x="91045" y="264802"/>
                </a:lnTo>
                <a:lnTo>
                  <a:pt x="94363" y="262742"/>
                </a:lnTo>
                <a:lnTo>
                  <a:pt x="96484" y="260710"/>
                </a:lnTo>
                <a:lnTo>
                  <a:pt x="96815" y="256989"/>
                </a:lnTo>
                <a:lnTo>
                  <a:pt x="96012" y="253723"/>
                </a:lnTo>
                <a:lnTo>
                  <a:pt x="90627" y="248158"/>
                </a:lnTo>
                <a:lnTo>
                  <a:pt x="76130" y="237613"/>
                </a:lnTo>
                <a:lnTo>
                  <a:pt x="47996" y="219409"/>
                </a:lnTo>
                <a:lnTo>
                  <a:pt x="40452" y="214647"/>
                </a:lnTo>
                <a:lnTo>
                  <a:pt x="38534" y="213212"/>
                </a:lnTo>
                <a:lnTo>
                  <a:pt x="32273" y="208716"/>
                </a:lnTo>
                <a:lnTo>
                  <a:pt x="28552" y="205782"/>
                </a:lnTo>
                <a:lnTo>
                  <a:pt x="25860" y="202950"/>
                </a:lnTo>
                <a:lnTo>
                  <a:pt x="17605" y="194937"/>
                </a:lnTo>
                <a:lnTo>
                  <a:pt x="22685" y="188282"/>
                </a:lnTo>
                <a:lnTo>
                  <a:pt x="26158" y="185816"/>
                </a:lnTo>
                <a:lnTo>
                  <a:pt x="31170" y="185618"/>
                </a:lnTo>
                <a:lnTo>
                  <a:pt x="82755" y="185618"/>
                </a:lnTo>
                <a:lnTo>
                  <a:pt x="81762" y="184389"/>
                </a:lnTo>
                <a:lnTo>
                  <a:pt x="77307" y="179290"/>
                </a:lnTo>
                <a:lnTo>
                  <a:pt x="51298" y="179290"/>
                </a:lnTo>
                <a:lnTo>
                  <a:pt x="36521" y="172948"/>
                </a:lnTo>
                <a:lnTo>
                  <a:pt x="25317" y="172008"/>
                </a:lnTo>
                <a:close/>
              </a:path>
              <a:path w="261620" h="349250">
                <a:moveTo>
                  <a:pt x="235117" y="174020"/>
                </a:moveTo>
                <a:lnTo>
                  <a:pt x="219179" y="174020"/>
                </a:lnTo>
                <a:lnTo>
                  <a:pt x="222643" y="179290"/>
                </a:lnTo>
                <a:lnTo>
                  <a:pt x="225710" y="185143"/>
                </a:lnTo>
                <a:lnTo>
                  <a:pt x="228215" y="191774"/>
                </a:lnTo>
                <a:lnTo>
                  <a:pt x="229936" y="199305"/>
                </a:lnTo>
                <a:lnTo>
                  <a:pt x="230552" y="203306"/>
                </a:lnTo>
                <a:lnTo>
                  <a:pt x="230632" y="225073"/>
                </a:lnTo>
                <a:lnTo>
                  <a:pt x="230879" y="233022"/>
                </a:lnTo>
                <a:lnTo>
                  <a:pt x="231550" y="240502"/>
                </a:lnTo>
                <a:lnTo>
                  <a:pt x="236713" y="267105"/>
                </a:lnTo>
                <a:lnTo>
                  <a:pt x="236950" y="284938"/>
                </a:lnTo>
                <a:lnTo>
                  <a:pt x="217279" y="323353"/>
                </a:lnTo>
                <a:lnTo>
                  <a:pt x="181861" y="335476"/>
                </a:lnTo>
                <a:lnTo>
                  <a:pt x="223595" y="335476"/>
                </a:lnTo>
                <a:lnTo>
                  <a:pt x="250446" y="287343"/>
                </a:lnTo>
                <a:lnTo>
                  <a:pt x="250394" y="266568"/>
                </a:lnTo>
                <a:lnTo>
                  <a:pt x="246040" y="243641"/>
                </a:lnTo>
                <a:lnTo>
                  <a:pt x="245010" y="238034"/>
                </a:lnTo>
                <a:lnTo>
                  <a:pt x="244477" y="231381"/>
                </a:lnTo>
                <a:lnTo>
                  <a:pt x="244303" y="225073"/>
                </a:lnTo>
                <a:lnTo>
                  <a:pt x="244236" y="202442"/>
                </a:lnTo>
                <a:lnTo>
                  <a:pt x="243423" y="197210"/>
                </a:lnTo>
                <a:lnTo>
                  <a:pt x="241146" y="187409"/>
                </a:lnTo>
                <a:lnTo>
                  <a:pt x="237407" y="178003"/>
                </a:lnTo>
                <a:lnTo>
                  <a:pt x="235117" y="174020"/>
                </a:lnTo>
                <a:close/>
              </a:path>
              <a:path w="261620" h="349250">
                <a:moveTo>
                  <a:pt x="136807" y="323803"/>
                </a:moveTo>
                <a:close/>
              </a:path>
              <a:path w="261620" h="349250">
                <a:moveTo>
                  <a:pt x="90799" y="264850"/>
                </a:moveTo>
                <a:lnTo>
                  <a:pt x="35448" y="264850"/>
                </a:lnTo>
                <a:lnTo>
                  <a:pt x="40820" y="264926"/>
                </a:lnTo>
                <a:lnTo>
                  <a:pt x="52606" y="265218"/>
                </a:lnTo>
                <a:lnTo>
                  <a:pt x="62436" y="265637"/>
                </a:lnTo>
                <a:lnTo>
                  <a:pt x="76477" y="266121"/>
                </a:lnTo>
                <a:lnTo>
                  <a:pt x="85548" y="265885"/>
                </a:lnTo>
                <a:lnTo>
                  <a:pt x="90799" y="264850"/>
                </a:lnTo>
                <a:close/>
              </a:path>
              <a:path w="261620" h="349250">
                <a:moveTo>
                  <a:pt x="82755" y="185618"/>
                </a:moveTo>
                <a:lnTo>
                  <a:pt x="31170" y="185618"/>
                </a:lnTo>
                <a:lnTo>
                  <a:pt x="37670" y="187625"/>
                </a:lnTo>
                <a:lnTo>
                  <a:pt x="45661" y="191806"/>
                </a:lnTo>
                <a:lnTo>
                  <a:pt x="46611" y="192371"/>
                </a:lnTo>
                <a:lnTo>
                  <a:pt x="47462" y="192739"/>
                </a:lnTo>
                <a:lnTo>
                  <a:pt x="57286" y="199318"/>
                </a:lnTo>
                <a:lnTo>
                  <a:pt x="78717" y="213593"/>
                </a:lnTo>
                <a:lnTo>
                  <a:pt x="90207" y="220637"/>
                </a:lnTo>
                <a:lnTo>
                  <a:pt x="95673" y="222768"/>
                </a:lnTo>
                <a:lnTo>
                  <a:pt x="98834" y="222178"/>
                </a:lnTo>
                <a:lnTo>
                  <a:pt x="102174" y="220933"/>
                </a:lnTo>
                <a:lnTo>
                  <a:pt x="103190" y="217327"/>
                </a:lnTo>
                <a:lnTo>
                  <a:pt x="100781" y="209811"/>
                </a:lnTo>
                <a:lnTo>
                  <a:pt x="92817" y="198075"/>
                </a:lnTo>
                <a:lnTo>
                  <a:pt x="82755" y="185618"/>
                </a:lnTo>
                <a:close/>
              </a:path>
              <a:path w="261620" h="349250">
                <a:moveTo>
                  <a:pt x="250974" y="104157"/>
                </a:moveTo>
                <a:lnTo>
                  <a:pt x="111305" y="104157"/>
                </a:lnTo>
                <a:lnTo>
                  <a:pt x="113007" y="105071"/>
                </a:lnTo>
                <a:lnTo>
                  <a:pt x="118306" y="109839"/>
                </a:lnTo>
                <a:lnTo>
                  <a:pt x="123529" y="117216"/>
                </a:lnTo>
                <a:lnTo>
                  <a:pt x="128380" y="125703"/>
                </a:lnTo>
                <a:lnTo>
                  <a:pt x="143842" y="155489"/>
                </a:lnTo>
                <a:lnTo>
                  <a:pt x="155455" y="176561"/>
                </a:lnTo>
                <a:lnTo>
                  <a:pt x="178133" y="208475"/>
                </a:lnTo>
                <a:lnTo>
                  <a:pt x="190909" y="214215"/>
                </a:lnTo>
                <a:lnTo>
                  <a:pt x="200142" y="212615"/>
                </a:lnTo>
                <a:lnTo>
                  <a:pt x="203901" y="206748"/>
                </a:lnTo>
                <a:lnTo>
                  <a:pt x="206873" y="200829"/>
                </a:lnTo>
                <a:lnTo>
                  <a:pt x="209832" y="194467"/>
                </a:lnTo>
                <a:lnTo>
                  <a:pt x="211025" y="191774"/>
                </a:lnTo>
                <a:lnTo>
                  <a:pt x="218734" y="174909"/>
                </a:lnTo>
                <a:lnTo>
                  <a:pt x="219179" y="174020"/>
                </a:lnTo>
                <a:lnTo>
                  <a:pt x="235117" y="174020"/>
                </a:lnTo>
                <a:lnTo>
                  <a:pt x="232186" y="168922"/>
                </a:lnTo>
                <a:lnTo>
                  <a:pt x="225466" y="160100"/>
                </a:lnTo>
                <a:lnTo>
                  <a:pt x="250974" y="104157"/>
                </a:lnTo>
                <a:close/>
              </a:path>
              <a:path w="261620" h="349250">
                <a:moveTo>
                  <a:pt x="107311" y="130382"/>
                </a:moveTo>
                <a:lnTo>
                  <a:pt x="57673" y="130382"/>
                </a:lnTo>
                <a:lnTo>
                  <a:pt x="69078" y="141292"/>
                </a:lnTo>
                <a:lnTo>
                  <a:pt x="69332" y="141482"/>
                </a:lnTo>
                <a:lnTo>
                  <a:pt x="72697" y="144746"/>
                </a:lnTo>
                <a:lnTo>
                  <a:pt x="103427" y="182230"/>
                </a:lnTo>
                <a:lnTo>
                  <a:pt x="108511" y="189158"/>
                </a:lnTo>
                <a:lnTo>
                  <a:pt x="112804" y="194473"/>
                </a:lnTo>
                <a:lnTo>
                  <a:pt x="118660" y="200128"/>
                </a:lnTo>
                <a:lnTo>
                  <a:pt x="125233" y="203835"/>
                </a:lnTo>
                <a:lnTo>
                  <a:pt x="131676" y="203306"/>
                </a:lnTo>
                <a:lnTo>
                  <a:pt x="138775" y="199318"/>
                </a:lnTo>
                <a:lnTo>
                  <a:pt x="132946" y="185056"/>
                </a:lnTo>
                <a:lnTo>
                  <a:pt x="129182" y="176054"/>
                </a:lnTo>
                <a:lnTo>
                  <a:pt x="124102" y="164403"/>
                </a:lnTo>
                <a:lnTo>
                  <a:pt x="117996" y="151355"/>
                </a:lnTo>
                <a:lnTo>
                  <a:pt x="111153" y="138168"/>
                </a:lnTo>
                <a:lnTo>
                  <a:pt x="107311" y="130382"/>
                </a:lnTo>
                <a:close/>
              </a:path>
              <a:path w="261620" h="349250">
                <a:moveTo>
                  <a:pt x="55489" y="119970"/>
                </a:moveTo>
                <a:lnTo>
                  <a:pt x="34585" y="146727"/>
                </a:lnTo>
                <a:lnTo>
                  <a:pt x="36045" y="154817"/>
                </a:lnTo>
                <a:lnTo>
                  <a:pt x="44376" y="163352"/>
                </a:lnTo>
                <a:lnTo>
                  <a:pt x="47323" y="166400"/>
                </a:lnTo>
                <a:lnTo>
                  <a:pt x="50561" y="169930"/>
                </a:lnTo>
                <a:lnTo>
                  <a:pt x="53889" y="173601"/>
                </a:lnTo>
                <a:lnTo>
                  <a:pt x="51298" y="179290"/>
                </a:lnTo>
                <a:lnTo>
                  <a:pt x="77307" y="179290"/>
                </a:lnTo>
                <a:lnTo>
                  <a:pt x="54270" y="153954"/>
                </a:lnTo>
                <a:lnTo>
                  <a:pt x="50256" y="149826"/>
                </a:lnTo>
                <a:lnTo>
                  <a:pt x="48288" y="145762"/>
                </a:lnTo>
                <a:lnTo>
                  <a:pt x="48593" y="138688"/>
                </a:lnTo>
                <a:lnTo>
                  <a:pt x="50434" y="136644"/>
                </a:lnTo>
                <a:lnTo>
                  <a:pt x="51514" y="135716"/>
                </a:lnTo>
                <a:lnTo>
                  <a:pt x="53646" y="133799"/>
                </a:lnTo>
                <a:lnTo>
                  <a:pt x="57673" y="130382"/>
                </a:lnTo>
                <a:lnTo>
                  <a:pt x="107311" y="130382"/>
                </a:lnTo>
                <a:lnTo>
                  <a:pt x="106827" y="129379"/>
                </a:lnTo>
                <a:lnTo>
                  <a:pt x="106284" y="128046"/>
                </a:lnTo>
                <a:lnTo>
                  <a:pt x="74666" y="128046"/>
                </a:lnTo>
                <a:lnTo>
                  <a:pt x="64307" y="121670"/>
                </a:lnTo>
                <a:lnTo>
                  <a:pt x="55489" y="119970"/>
                </a:lnTo>
                <a:close/>
              </a:path>
              <a:path w="261620" h="349250">
                <a:moveTo>
                  <a:pt x="166833" y="0"/>
                </a:moveTo>
                <a:lnTo>
                  <a:pt x="131097" y="13376"/>
                </a:lnTo>
                <a:lnTo>
                  <a:pt x="74666" y="128046"/>
                </a:lnTo>
                <a:lnTo>
                  <a:pt x="106284" y="128046"/>
                </a:lnTo>
                <a:lnTo>
                  <a:pt x="103912" y="122215"/>
                </a:lnTo>
                <a:lnTo>
                  <a:pt x="102250" y="116267"/>
                </a:lnTo>
                <a:lnTo>
                  <a:pt x="101882" y="111625"/>
                </a:lnTo>
                <a:lnTo>
                  <a:pt x="102072" y="108932"/>
                </a:lnTo>
                <a:lnTo>
                  <a:pt x="104320" y="106773"/>
                </a:lnTo>
                <a:lnTo>
                  <a:pt x="108714" y="104386"/>
                </a:lnTo>
                <a:lnTo>
                  <a:pt x="111305" y="104157"/>
                </a:lnTo>
                <a:lnTo>
                  <a:pt x="250974" y="104157"/>
                </a:lnTo>
                <a:lnTo>
                  <a:pt x="256695" y="91609"/>
                </a:lnTo>
                <a:lnTo>
                  <a:pt x="259889" y="82302"/>
                </a:lnTo>
                <a:lnTo>
                  <a:pt x="261181" y="72691"/>
                </a:lnTo>
                <a:lnTo>
                  <a:pt x="260563" y="63011"/>
                </a:lnTo>
                <a:lnTo>
                  <a:pt x="240539" y="30526"/>
                </a:lnTo>
                <a:lnTo>
                  <a:pt x="185765" y="4500"/>
                </a:lnTo>
                <a:lnTo>
                  <a:pt x="176446" y="1293"/>
                </a:lnTo>
                <a:lnTo>
                  <a:pt x="166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37292" y="2433160"/>
            <a:ext cx="943778" cy="37608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75870" y="2514412"/>
            <a:ext cx="861249" cy="2201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98218" y="250560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465" y="0"/>
                </a:moveTo>
                <a:lnTo>
                  <a:pt x="11278" y="1460"/>
                </a:lnTo>
                <a:lnTo>
                  <a:pt x="5408" y="5426"/>
                </a:lnTo>
                <a:lnTo>
                  <a:pt x="1451" y="11301"/>
                </a:lnTo>
                <a:lnTo>
                  <a:pt x="0" y="18491"/>
                </a:lnTo>
                <a:lnTo>
                  <a:pt x="1460" y="25684"/>
                </a:lnTo>
                <a:lnTo>
                  <a:pt x="5426" y="31553"/>
                </a:lnTo>
                <a:lnTo>
                  <a:pt x="11301" y="35507"/>
                </a:lnTo>
                <a:lnTo>
                  <a:pt x="18491" y="36956"/>
                </a:lnTo>
                <a:lnTo>
                  <a:pt x="25685" y="35503"/>
                </a:lnTo>
                <a:lnTo>
                  <a:pt x="31557" y="31540"/>
                </a:lnTo>
                <a:lnTo>
                  <a:pt x="35512" y="25662"/>
                </a:lnTo>
                <a:lnTo>
                  <a:pt x="36957" y="18465"/>
                </a:lnTo>
                <a:lnTo>
                  <a:pt x="35503" y="11276"/>
                </a:lnTo>
                <a:lnTo>
                  <a:pt x="31540" y="5403"/>
                </a:lnTo>
                <a:lnTo>
                  <a:pt x="25662" y="1445"/>
                </a:lnTo>
                <a:lnTo>
                  <a:pt x="18465" y="0"/>
                </a:lnTo>
                <a:close/>
              </a:path>
            </a:pathLst>
          </a:custGeom>
          <a:solidFill>
            <a:srgbClr val="BE1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26494" y="2505528"/>
            <a:ext cx="381000" cy="231775"/>
          </a:xfrm>
          <a:custGeom>
            <a:avLst/>
            <a:gdLst/>
            <a:ahLst/>
            <a:cxnLst/>
            <a:rect l="l" t="t" r="r" b="b"/>
            <a:pathLst>
              <a:path w="381000" h="231775">
                <a:moveTo>
                  <a:pt x="71907" y="152"/>
                </a:moveTo>
                <a:lnTo>
                  <a:pt x="43911" y="5839"/>
                </a:lnTo>
                <a:lnTo>
                  <a:pt x="21031" y="21305"/>
                </a:lnTo>
                <a:lnTo>
                  <a:pt x="5599" y="44213"/>
                </a:lnTo>
                <a:lnTo>
                  <a:pt x="0" y="71970"/>
                </a:lnTo>
                <a:lnTo>
                  <a:pt x="15" y="73012"/>
                </a:lnTo>
                <a:lnTo>
                  <a:pt x="933" y="83980"/>
                </a:lnTo>
                <a:lnTo>
                  <a:pt x="3805" y="95334"/>
                </a:lnTo>
                <a:lnTo>
                  <a:pt x="8416" y="105980"/>
                </a:lnTo>
                <a:lnTo>
                  <a:pt x="14693" y="115785"/>
                </a:lnTo>
                <a:lnTo>
                  <a:pt x="8427" y="125600"/>
                </a:lnTo>
                <a:lnTo>
                  <a:pt x="3817" y="136283"/>
                </a:lnTo>
                <a:lnTo>
                  <a:pt x="972" y="147614"/>
                </a:lnTo>
                <a:lnTo>
                  <a:pt x="0" y="159372"/>
                </a:lnTo>
                <a:lnTo>
                  <a:pt x="5692" y="187375"/>
                </a:lnTo>
                <a:lnTo>
                  <a:pt x="21158" y="210259"/>
                </a:lnTo>
                <a:lnTo>
                  <a:pt x="44062" y="225693"/>
                </a:lnTo>
                <a:lnTo>
                  <a:pt x="72072" y="231343"/>
                </a:lnTo>
                <a:lnTo>
                  <a:pt x="99871" y="224371"/>
                </a:lnTo>
                <a:lnTo>
                  <a:pt x="128365" y="206695"/>
                </a:lnTo>
                <a:lnTo>
                  <a:pt x="141671" y="195084"/>
                </a:lnTo>
                <a:lnTo>
                  <a:pt x="72047" y="195084"/>
                </a:lnTo>
                <a:lnTo>
                  <a:pt x="58143" y="192277"/>
                </a:lnTo>
                <a:lnTo>
                  <a:pt x="46772" y="184611"/>
                </a:lnTo>
                <a:lnTo>
                  <a:pt x="39094" y="173248"/>
                </a:lnTo>
                <a:lnTo>
                  <a:pt x="36276" y="159372"/>
                </a:lnTo>
                <a:lnTo>
                  <a:pt x="37255" y="150917"/>
                </a:lnTo>
                <a:lnTo>
                  <a:pt x="40122" y="143116"/>
                </a:lnTo>
                <a:lnTo>
                  <a:pt x="44747" y="136201"/>
                </a:lnTo>
                <a:lnTo>
                  <a:pt x="51003" y="130429"/>
                </a:lnTo>
                <a:lnTo>
                  <a:pt x="55676" y="127000"/>
                </a:lnTo>
                <a:lnTo>
                  <a:pt x="58458" y="121551"/>
                </a:lnTo>
                <a:lnTo>
                  <a:pt x="58360" y="109791"/>
                </a:lnTo>
                <a:lnTo>
                  <a:pt x="55664" y="104521"/>
                </a:lnTo>
                <a:lnTo>
                  <a:pt x="50977" y="101104"/>
                </a:lnTo>
                <a:lnTo>
                  <a:pt x="44717" y="95334"/>
                </a:lnTo>
                <a:lnTo>
                  <a:pt x="40084" y="88423"/>
                </a:lnTo>
                <a:lnTo>
                  <a:pt x="37208" y="80627"/>
                </a:lnTo>
                <a:lnTo>
                  <a:pt x="36315" y="73012"/>
                </a:lnTo>
                <a:lnTo>
                  <a:pt x="36266" y="71970"/>
                </a:lnTo>
                <a:lnTo>
                  <a:pt x="39023" y="58290"/>
                </a:lnTo>
                <a:lnTo>
                  <a:pt x="46680" y="46920"/>
                </a:lnTo>
                <a:lnTo>
                  <a:pt x="58035" y="39245"/>
                </a:lnTo>
                <a:lnTo>
                  <a:pt x="71932" y="36423"/>
                </a:lnTo>
                <a:lnTo>
                  <a:pt x="141959" y="36423"/>
                </a:lnTo>
                <a:lnTo>
                  <a:pt x="136740" y="31494"/>
                </a:lnTo>
                <a:lnTo>
                  <a:pt x="104072" y="9202"/>
                </a:lnTo>
                <a:lnTo>
                  <a:pt x="71907" y="152"/>
                </a:lnTo>
                <a:close/>
              </a:path>
              <a:path w="381000" h="231775">
                <a:moveTo>
                  <a:pt x="238912" y="144932"/>
                </a:moveTo>
                <a:lnTo>
                  <a:pt x="190296" y="144932"/>
                </a:lnTo>
                <a:lnTo>
                  <a:pt x="213975" y="171658"/>
                </a:lnTo>
                <a:lnTo>
                  <a:pt x="243813" y="199844"/>
                </a:lnTo>
                <a:lnTo>
                  <a:pt x="276477" y="222138"/>
                </a:lnTo>
                <a:lnTo>
                  <a:pt x="308635" y="231190"/>
                </a:lnTo>
                <a:lnTo>
                  <a:pt x="336632" y="225503"/>
                </a:lnTo>
                <a:lnTo>
                  <a:pt x="359517" y="210037"/>
                </a:lnTo>
                <a:lnTo>
                  <a:pt x="369705" y="194919"/>
                </a:lnTo>
                <a:lnTo>
                  <a:pt x="308609" y="194919"/>
                </a:lnTo>
                <a:lnTo>
                  <a:pt x="288249" y="187599"/>
                </a:lnTo>
                <a:lnTo>
                  <a:pt x="263301" y="168784"/>
                </a:lnTo>
                <a:lnTo>
                  <a:pt x="238912" y="144932"/>
                </a:lnTo>
                <a:close/>
              </a:path>
              <a:path w="381000" h="231775">
                <a:moveTo>
                  <a:pt x="155295" y="130009"/>
                </a:moveTo>
                <a:lnTo>
                  <a:pt x="133285" y="153624"/>
                </a:lnTo>
                <a:lnTo>
                  <a:pt x="110513" y="174496"/>
                </a:lnTo>
                <a:lnTo>
                  <a:pt x="89321" y="189394"/>
                </a:lnTo>
                <a:lnTo>
                  <a:pt x="72047" y="195084"/>
                </a:lnTo>
                <a:lnTo>
                  <a:pt x="141671" y="195084"/>
                </a:lnTo>
                <a:lnTo>
                  <a:pt x="155382" y="183119"/>
                </a:lnTo>
                <a:lnTo>
                  <a:pt x="178752" y="158445"/>
                </a:lnTo>
                <a:lnTo>
                  <a:pt x="155295" y="130009"/>
                </a:lnTo>
                <a:close/>
              </a:path>
              <a:path w="381000" h="231775">
                <a:moveTo>
                  <a:pt x="369645" y="36258"/>
                </a:moveTo>
                <a:lnTo>
                  <a:pt x="308495" y="36258"/>
                </a:lnTo>
                <a:lnTo>
                  <a:pt x="322406" y="39063"/>
                </a:lnTo>
                <a:lnTo>
                  <a:pt x="333781" y="46724"/>
                </a:lnTo>
                <a:lnTo>
                  <a:pt x="341460" y="58084"/>
                </a:lnTo>
                <a:lnTo>
                  <a:pt x="344281" y="71970"/>
                </a:lnTo>
                <a:lnTo>
                  <a:pt x="343300" y="80426"/>
                </a:lnTo>
                <a:lnTo>
                  <a:pt x="340433" y="88231"/>
                </a:lnTo>
                <a:lnTo>
                  <a:pt x="335808" y="95148"/>
                </a:lnTo>
                <a:lnTo>
                  <a:pt x="329552" y="100926"/>
                </a:lnTo>
                <a:lnTo>
                  <a:pt x="324866" y="104330"/>
                </a:lnTo>
                <a:lnTo>
                  <a:pt x="322097" y="109791"/>
                </a:lnTo>
                <a:lnTo>
                  <a:pt x="322181" y="121551"/>
                </a:lnTo>
                <a:lnTo>
                  <a:pt x="324878" y="126822"/>
                </a:lnTo>
                <a:lnTo>
                  <a:pt x="329565" y="130238"/>
                </a:lnTo>
                <a:lnTo>
                  <a:pt x="335850" y="136037"/>
                </a:lnTo>
                <a:lnTo>
                  <a:pt x="340463" y="142914"/>
                </a:lnTo>
                <a:lnTo>
                  <a:pt x="343336" y="150710"/>
                </a:lnTo>
                <a:lnTo>
                  <a:pt x="344240" y="158445"/>
                </a:lnTo>
                <a:lnTo>
                  <a:pt x="344276" y="159372"/>
                </a:lnTo>
                <a:lnTo>
                  <a:pt x="341519" y="173052"/>
                </a:lnTo>
                <a:lnTo>
                  <a:pt x="333862" y="184423"/>
                </a:lnTo>
                <a:lnTo>
                  <a:pt x="322507" y="192097"/>
                </a:lnTo>
                <a:lnTo>
                  <a:pt x="308609" y="194919"/>
                </a:lnTo>
                <a:lnTo>
                  <a:pt x="369705" y="194919"/>
                </a:lnTo>
                <a:lnTo>
                  <a:pt x="374954" y="187129"/>
                </a:lnTo>
                <a:lnTo>
                  <a:pt x="380555" y="159372"/>
                </a:lnTo>
                <a:lnTo>
                  <a:pt x="380549" y="158445"/>
                </a:lnTo>
                <a:lnTo>
                  <a:pt x="379620" y="147363"/>
                </a:lnTo>
                <a:lnTo>
                  <a:pt x="376744" y="136006"/>
                </a:lnTo>
                <a:lnTo>
                  <a:pt x="372133" y="125362"/>
                </a:lnTo>
                <a:lnTo>
                  <a:pt x="365861" y="115557"/>
                </a:lnTo>
                <a:lnTo>
                  <a:pt x="372122" y="105737"/>
                </a:lnTo>
                <a:lnTo>
                  <a:pt x="376731" y="95054"/>
                </a:lnTo>
                <a:lnTo>
                  <a:pt x="379575" y="83726"/>
                </a:lnTo>
                <a:lnTo>
                  <a:pt x="380542" y="71970"/>
                </a:lnTo>
                <a:lnTo>
                  <a:pt x="374855" y="43967"/>
                </a:lnTo>
                <a:lnTo>
                  <a:pt x="369645" y="36258"/>
                </a:lnTo>
                <a:close/>
              </a:path>
              <a:path w="381000" h="231775">
                <a:moveTo>
                  <a:pt x="141959" y="36423"/>
                </a:moveTo>
                <a:lnTo>
                  <a:pt x="71932" y="36423"/>
                </a:lnTo>
                <a:lnTo>
                  <a:pt x="92290" y="43735"/>
                </a:lnTo>
                <a:lnTo>
                  <a:pt x="117221" y="62530"/>
                </a:lnTo>
                <a:lnTo>
                  <a:pt x="143341" y="88071"/>
                </a:lnTo>
                <a:lnTo>
                  <a:pt x="167401" y="115785"/>
                </a:lnTo>
                <a:lnTo>
                  <a:pt x="190296" y="144945"/>
                </a:lnTo>
                <a:lnTo>
                  <a:pt x="238912" y="144932"/>
                </a:lnTo>
                <a:lnTo>
                  <a:pt x="237071" y="143116"/>
                </a:lnTo>
                <a:lnTo>
                  <a:pt x="213150" y="115557"/>
                </a:lnTo>
                <a:lnTo>
                  <a:pt x="190281" y="86410"/>
                </a:lnTo>
                <a:lnTo>
                  <a:pt x="166579" y="59679"/>
                </a:lnTo>
                <a:lnTo>
                  <a:pt x="141959" y="36423"/>
                </a:lnTo>
                <a:close/>
              </a:path>
              <a:path w="381000" h="231775">
                <a:moveTo>
                  <a:pt x="308470" y="0"/>
                </a:moveTo>
                <a:lnTo>
                  <a:pt x="280646" y="6989"/>
                </a:lnTo>
                <a:lnTo>
                  <a:pt x="252121" y="24704"/>
                </a:lnTo>
                <a:lnTo>
                  <a:pt x="225075" y="48320"/>
                </a:lnTo>
                <a:lnTo>
                  <a:pt x="201688" y="73012"/>
                </a:lnTo>
                <a:lnTo>
                  <a:pt x="225132" y="101409"/>
                </a:lnTo>
                <a:lnTo>
                  <a:pt x="247202" y="77611"/>
                </a:lnTo>
                <a:lnTo>
                  <a:pt x="269938" y="56732"/>
                </a:lnTo>
                <a:lnTo>
                  <a:pt x="291112" y="41903"/>
                </a:lnTo>
                <a:lnTo>
                  <a:pt x="308495" y="36258"/>
                </a:lnTo>
                <a:lnTo>
                  <a:pt x="369645" y="36258"/>
                </a:lnTo>
                <a:lnTo>
                  <a:pt x="359389" y="21083"/>
                </a:lnTo>
                <a:lnTo>
                  <a:pt x="336481" y="5650"/>
                </a:lnTo>
                <a:lnTo>
                  <a:pt x="308470" y="0"/>
                </a:lnTo>
                <a:close/>
              </a:path>
              <a:path w="381000" h="231775">
                <a:moveTo>
                  <a:pt x="190271" y="86398"/>
                </a:moveTo>
                <a:close/>
              </a:path>
            </a:pathLst>
          </a:custGeom>
          <a:solidFill>
            <a:srgbClr val="BE1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63184" y="3473640"/>
            <a:ext cx="1733283" cy="3395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13414" y="3030674"/>
            <a:ext cx="723699" cy="22279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37605" y="2968911"/>
            <a:ext cx="326034" cy="32604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38083" y="2973292"/>
            <a:ext cx="1447774" cy="31728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49578" y="1890071"/>
            <a:ext cx="2387909" cy="23634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38079" y="3407714"/>
            <a:ext cx="290042" cy="48686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67061" y="3491108"/>
            <a:ext cx="749705" cy="31849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40124" y="2286999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0" y="0"/>
                </a:moveTo>
                <a:lnTo>
                  <a:pt x="240681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40124" y="4088210"/>
            <a:ext cx="2407285" cy="0"/>
          </a:xfrm>
          <a:custGeom>
            <a:avLst/>
            <a:gdLst/>
            <a:ahLst/>
            <a:cxnLst/>
            <a:rect l="l" t="t" r="r" b="b"/>
            <a:pathLst>
              <a:path w="2407284">
                <a:moveTo>
                  <a:pt x="0" y="0"/>
                </a:moveTo>
                <a:lnTo>
                  <a:pt x="240681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92153" y="4285693"/>
            <a:ext cx="315824" cy="28829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03066" y="4435602"/>
            <a:ext cx="13335" cy="72390"/>
          </a:xfrm>
          <a:custGeom>
            <a:avLst/>
            <a:gdLst/>
            <a:ahLst/>
            <a:cxnLst/>
            <a:rect l="l" t="t" r="r" b="b"/>
            <a:pathLst>
              <a:path w="13335" h="72389">
                <a:moveTo>
                  <a:pt x="0" y="72390"/>
                </a:moveTo>
                <a:lnTo>
                  <a:pt x="12890" y="72390"/>
                </a:lnTo>
                <a:lnTo>
                  <a:pt x="1289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05555" y="4435602"/>
            <a:ext cx="13335" cy="72390"/>
          </a:xfrm>
          <a:custGeom>
            <a:avLst/>
            <a:gdLst/>
            <a:ahLst/>
            <a:cxnLst/>
            <a:rect l="l" t="t" r="r" b="b"/>
            <a:pathLst>
              <a:path w="13335" h="72389">
                <a:moveTo>
                  <a:pt x="0" y="72390"/>
                </a:moveTo>
                <a:lnTo>
                  <a:pt x="12890" y="72390"/>
                </a:lnTo>
                <a:lnTo>
                  <a:pt x="12890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03066" y="4424172"/>
            <a:ext cx="115570" cy="11430"/>
          </a:xfrm>
          <a:custGeom>
            <a:avLst/>
            <a:gdLst/>
            <a:ahLst/>
            <a:cxnLst/>
            <a:rect l="l" t="t" r="r" b="b"/>
            <a:pathLst>
              <a:path w="115570" h="11429">
                <a:moveTo>
                  <a:pt x="0" y="11430"/>
                </a:moveTo>
                <a:lnTo>
                  <a:pt x="115379" y="11430"/>
                </a:lnTo>
                <a:lnTo>
                  <a:pt x="11537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03066" y="4350512"/>
            <a:ext cx="13335" cy="73660"/>
          </a:xfrm>
          <a:custGeom>
            <a:avLst/>
            <a:gdLst/>
            <a:ahLst/>
            <a:cxnLst/>
            <a:rect l="l" t="t" r="r" b="b"/>
            <a:pathLst>
              <a:path w="13335" h="73660">
                <a:moveTo>
                  <a:pt x="0" y="73660"/>
                </a:moveTo>
                <a:lnTo>
                  <a:pt x="12890" y="73660"/>
                </a:lnTo>
                <a:lnTo>
                  <a:pt x="1289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05555" y="4350512"/>
            <a:ext cx="13335" cy="73660"/>
          </a:xfrm>
          <a:custGeom>
            <a:avLst/>
            <a:gdLst/>
            <a:ahLst/>
            <a:cxnLst/>
            <a:rect l="l" t="t" r="r" b="b"/>
            <a:pathLst>
              <a:path w="13335" h="73660">
                <a:moveTo>
                  <a:pt x="0" y="73660"/>
                </a:moveTo>
                <a:lnTo>
                  <a:pt x="12890" y="73660"/>
                </a:lnTo>
                <a:lnTo>
                  <a:pt x="1289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752539" y="4348141"/>
            <a:ext cx="259084" cy="16211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37278" y="4496954"/>
            <a:ext cx="91440" cy="11430"/>
          </a:xfrm>
          <a:custGeom>
            <a:avLst/>
            <a:gdLst/>
            <a:ahLst/>
            <a:cxnLst/>
            <a:rect l="l" t="t" r="r" b="b"/>
            <a:pathLst>
              <a:path w="91439" h="11429">
                <a:moveTo>
                  <a:pt x="0" y="11429"/>
                </a:moveTo>
                <a:lnTo>
                  <a:pt x="90906" y="11429"/>
                </a:lnTo>
                <a:lnTo>
                  <a:pt x="9090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37278" y="4350904"/>
            <a:ext cx="13335" cy="146050"/>
          </a:xfrm>
          <a:custGeom>
            <a:avLst/>
            <a:gdLst/>
            <a:ahLst/>
            <a:cxnLst/>
            <a:rect l="l" t="t" r="r" b="b"/>
            <a:pathLst>
              <a:path w="13335" h="146050">
                <a:moveTo>
                  <a:pt x="0" y="146049"/>
                </a:moveTo>
                <a:lnTo>
                  <a:pt x="12979" y="146049"/>
                </a:lnTo>
                <a:lnTo>
                  <a:pt x="12979" y="0"/>
                </a:lnTo>
                <a:lnTo>
                  <a:pt x="0" y="0"/>
                </a:lnTo>
                <a:lnTo>
                  <a:pt x="0" y="146049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156860" y="4350410"/>
            <a:ext cx="13335" cy="158115"/>
          </a:xfrm>
          <a:custGeom>
            <a:avLst/>
            <a:gdLst/>
            <a:ahLst/>
            <a:cxnLst/>
            <a:rect l="l" t="t" r="r" b="b"/>
            <a:pathLst>
              <a:path w="13335" h="158114">
                <a:moveTo>
                  <a:pt x="12992" y="0"/>
                </a:moveTo>
                <a:lnTo>
                  <a:pt x="0" y="0"/>
                </a:lnTo>
                <a:lnTo>
                  <a:pt x="0" y="157581"/>
                </a:lnTo>
                <a:lnTo>
                  <a:pt x="12992" y="157581"/>
                </a:lnTo>
                <a:lnTo>
                  <a:pt x="12992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14002" y="4350410"/>
            <a:ext cx="116027" cy="15758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71370" y="4496463"/>
            <a:ext cx="100330" cy="11430"/>
          </a:xfrm>
          <a:custGeom>
            <a:avLst/>
            <a:gdLst/>
            <a:ahLst/>
            <a:cxnLst/>
            <a:rect l="l" t="t" r="r" b="b"/>
            <a:pathLst>
              <a:path w="100329" h="11429">
                <a:moveTo>
                  <a:pt x="0" y="11429"/>
                </a:moveTo>
                <a:lnTo>
                  <a:pt x="99783" y="11429"/>
                </a:lnTo>
                <a:lnTo>
                  <a:pt x="9978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71370" y="4420263"/>
            <a:ext cx="88900" cy="11430"/>
          </a:xfrm>
          <a:custGeom>
            <a:avLst/>
            <a:gdLst/>
            <a:ahLst/>
            <a:cxnLst/>
            <a:rect l="l" t="t" r="r" b="b"/>
            <a:pathLst>
              <a:path w="88900" h="11429">
                <a:moveTo>
                  <a:pt x="0" y="11429"/>
                </a:moveTo>
                <a:lnTo>
                  <a:pt x="88747" y="11429"/>
                </a:lnTo>
                <a:lnTo>
                  <a:pt x="8874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71370" y="4361843"/>
            <a:ext cx="13335" cy="134620"/>
          </a:xfrm>
          <a:custGeom>
            <a:avLst/>
            <a:gdLst/>
            <a:ahLst/>
            <a:cxnLst/>
            <a:rect l="l" t="t" r="r" b="b"/>
            <a:pathLst>
              <a:path w="13335" h="134620">
                <a:moveTo>
                  <a:pt x="0" y="134620"/>
                </a:moveTo>
                <a:lnTo>
                  <a:pt x="12865" y="134620"/>
                </a:lnTo>
                <a:lnTo>
                  <a:pt x="12865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71370" y="4350413"/>
            <a:ext cx="99695" cy="11430"/>
          </a:xfrm>
          <a:custGeom>
            <a:avLst/>
            <a:gdLst/>
            <a:ahLst/>
            <a:cxnLst/>
            <a:rect l="l" t="t" r="r" b="b"/>
            <a:pathLst>
              <a:path w="99695" h="11429">
                <a:moveTo>
                  <a:pt x="0" y="11429"/>
                </a:moveTo>
                <a:lnTo>
                  <a:pt x="99237" y="11429"/>
                </a:lnTo>
                <a:lnTo>
                  <a:pt x="9923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56521" y="4646095"/>
            <a:ext cx="1416857" cy="15366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184809" y="4424047"/>
            <a:ext cx="114935" cy="11430"/>
          </a:xfrm>
          <a:custGeom>
            <a:avLst/>
            <a:gdLst/>
            <a:ahLst/>
            <a:cxnLst/>
            <a:rect l="l" t="t" r="r" b="b"/>
            <a:pathLst>
              <a:path w="114935" h="11429">
                <a:moveTo>
                  <a:pt x="0" y="11429"/>
                </a:moveTo>
                <a:lnTo>
                  <a:pt x="114922" y="11429"/>
                </a:lnTo>
                <a:lnTo>
                  <a:pt x="11492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84809" y="4350387"/>
            <a:ext cx="13335" cy="157480"/>
          </a:xfrm>
          <a:custGeom>
            <a:avLst/>
            <a:gdLst/>
            <a:ahLst/>
            <a:cxnLst/>
            <a:rect l="l" t="t" r="r" b="b"/>
            <a:pathLst>
              <a:path w="13335" h="157479">
                <a:moveTo>
                  <a:pt x="0" y="157480"/>
                </a:moveTo>
                <a:lnTo>
                  <a:pt x="12839" y="157480"/>
                </a:lnTo>
                <a:lnTo>
                  <a:pt x="12839" y="0"/>
                </a:lnTo>
                <a:lnTo>
                  <a:pt x="0" y="0"/>
                </a:lnTo>
                <a:lnTo>
                  <a:pt x="0" y="15748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86905" y="4350387"/>
            <a:ext cx="13335" cy="157480"/>
          </a:xfrm>
          <a:custGeom>
            <a:avLst/>
            <a:gdLst/>
            <a:ahLst/>
            <a:cxnLst/>
            <a:rect l="l" t="t" r="r" b="b"/>
            <a:pathLst>
              <a:path w="13335" h="157479">
                <a:moveTo>
                  <a:pt x="0" y="157480"/>
                </a:moveTo>
                <a:lnTo>
                  <a:pt x="12826" y="157480"/>
                </a:lnTo>
                <a:lnTo>
                  <a:pt x="12826" y="0"/>
                </a:lnTo>
                <a:lnTo>
                  <a:pt x="0" y="0"/>
                </a:lnTo>
                <a:lnTo>
                  <a:pt x="0" y="15748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40906" y="4496648"/>
            <a:ext cx="99695" cy="11430"/>
          </a:xfrm>
          <a:custGeom>
            <a:avLst/>
            <a:gdLst/>
            <a:ahLst/>
            <a:cxnLst/>
            <a:rect l="l" t="t" r="r" b="b"/>
            <a:pathLst>
              <a:path w="99695" h="11429">
                <a:moveTo>
                  <a:pt x="0" y="11430"/>
                </a:moveTo>
                <a:lnTo>
                  <a:pt x="99390" y="11430"/>
                </a:lnTo>
                <a:lnTo>
                  <a:pt x="9939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40906" y="4420448"/>
            <a:ext cx="88900" cy="11430"/>
          </a:xfrm>
          <a:custGeom>
            <a:avLst/>
            <a:gdLst/>
            <a:ahLst/>
            <a:cxnLst/>
            <a:rect l="l" t="t" r="r" b="b"/>
            <a:pathLst>
              <a:path w="88900" h="11429">
                <a:moveTo>
                  <a:pt x="0" y="11430"/>
                </a:moveTo>
                <a:lnTo>
                  <a:pt x="88391" y="11430"/>
                </a:lnTo>
                <a:lnTo>
                  <a:pt x="88391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40907" y="4362028"/>
            <a:ext cx="13335" cy="134620"/>
          </a:xfrm>
          <a:custGeom>
            <a:avLst/>
            <a:gdLst/>
            <a:ahLst/>
            <a:cxnLst/>
            <a:rect l="l" t="t" r="r" b="b"/>
            <a:pathLst>
              <a:path w="13335" h="134620">
                <a:moveTo>
                  <a:pt x="0" y="134619"/>
                </a:moveTo>
                <a:lnTo>
                  <a:pt x="12826" y="134619"/>
                </a:lnTo>
                <a:lnTo>
                  <a:pt x="12826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340906" y="4350598"/>
            <a:ext cx="99060" cy="11430"/>
          </a:xfrm>
          <a:custGeom>
            <a:avLst/>
            <a:gdLst/>
            <a:ahLst/>
            <a:cxnLst/>
            <a:rect l="l" t="t" r="r" b="b"/>
            <a:pathLst>
              <a:path w="99060" h="11429">
                <a:moveTo>
                  <a:pt x="0" y="11430"/>
                </a:moveTo>
                <a:lnTo>
                  <a:pt x="98844" y="11430"/>
                </a:lnTo>
                <a:lnTo>
                  <a:pt x="9884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68100" y="4496879"/>
            <a:ext cx="90805" cy="11430"/>
          </a:xfrm>
          <a:custGeom>
            <a:avLst/>
            <a:gdLst/>
            <a:ahLst/>
            <a:cxnLst/>
            <a:rect l="l" t="t" r="r" b="b"/>
            <a:pathLst>
              <a:path w="90804" h="11429">
                <a:moveTo>
                  <a:pt x="0" y="11429"/>
                </a:moveTo>
                <a:lnTo>
                  <a:pt x="90551" y="11429"/>
                </a:lnTo>
                <a:lnTo>
                  <a:pt x="90551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68100" y="4350829"/>
            <a:ext cx="13335" cy="146050"/>
          </a:xfrm>
          <a:custGeom>
            <a:avLst/>
            <a:gdLst/>
            <a:ahLst/>
            <a:cxnLst/>
            <a:rect l="l" t="t" r="r" b="b"/>
            <a:pathLst>
              <a:path w="13335" h="146050">
                <a:moveTo>
                  <a:pt x="0" y="146049"/>
                </a:moveTo>
                <a:lnTo>
                  <a:pt x="12941" y="146049"/>
                </a:lnTo>
                <a:lnTo>
                  <a:pt x="12941" y="0"/>
                </a:lnTo>
                <a:lnTo>
                  <a:pt x="0" y="0"/>
                </a:lnTo>
                <a:lnTo>
                  <a:pt x="0" y="146049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84412" y="4350921"/>
            <a:ext cx="105752" cy="15694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20997" y="4496879"/>
            <a:ext cx="90805" cy="11430"/>
          </a:xfrm>
          <a:custGeom>
            <a:avLst/>
            <a:gdLst/>
            <a:ahLst/>
            <a:cxnLst/>
            <a:rect l="l" t="t" r="r" b="b"/>
            <a:pathLst>
              <a:path w="90804" h="11429">
                <a:moveTo>
                  <a:pt x="0" y="11429"/>
                </a:moveTo>
                <a:lnTo>
                  <a:pt x="90538" y="11429"/>
                </a:lnTo>
                <a:lnTo>
                  <a:pt x="90538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720997" y="4350829"/>
            <a:ext cx="13335" cy="146050"/>
          </a:xfrm>
          <a:custGeom>
            <a:avLst/>
            <a:gdLst/>
            <a:ahLst/>
            <a:cxnLst/>
            <a:rect l="l" t="t" r="r" b="b"/>
            <a:pathLst>
              <a:path w="13334" h="146050">
                <a:moveTo>
                  <a:pt x="0" y="146049"/>
                </a:moveTo>
                <a:lnTo>
                  <a:pt x="12941" y="146049"/>
                </a:lnTo>
                <a:lnTo>
                  <a:pt x="12941" y="0"/>
                </a:lnTo>
                <a:lnTo>
                  <a:pt x="0" y="0"/>
                </a:lnTo>
                <a:lnTo>
                  <a:pt x="0" y="146049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40093" y="4350931"/>
            <a:ext cx="13335" cy="157480"/>
          </a:xfrm>
          <a:custGeom>
            <a:avLst/>
            <a:gdLst/>
            <a:ahLst/>
            <a:cxnLst/>
            <a:rect l="l" t="t" r="r" b="b"/>
            <a:pathLst>
              <a:path w="13334" h="157479">
                <a:moveTo>
                  <a:pt x="12953" y="0"/>
                </a:moveTo>
                <a:lnTo>
                  <a:pt x="0" y="0"/>
                </a:lnTo>
                <a:lnTo>
                  <a:pt x="0" y="156933"/>
                </a:lnTo>
                <a:lnTo>
                  <a:pt x="12953" y="156933"/>
                </a:lnTo>
                <a:lnTo>
                  <a:pt x="12953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97024" y="4350933"/>
            <a:ext cx="115557" cy="15693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053770" y="4496648"/>
            <a:ext cx="99695" cy="11430"/>
          </a:xfrm>
          <a:custGeom>
            <a:avLst/>
            <a:gdLst/>
            <a:ahLst/>
            <a:cxnLst/>
            <a:rect l="l" t="t" r="r" b="b"/>
            <a:pathLst>
              <a:path w="99695" h="11429">
                <a:moveTo>
                  <a:pt x="0" y="11430"/>
                </a:moveTo>
                <a:lnTo>
                  <a:pt x="99377" y="11430"/>
                </a:lnTo>
                <a:lnTo>
                  <a:pt x="99377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53770" y="4420448"/>
            <a:ext cx="88900" cy="11430"/>
          </a:xfrm>
          <a:custGeom>
            <a:avLst/>
            <a:gdLst/>
            <a:ahLst/>
            <a:cxnLst/>
            <a:rect l="l" t="t" r="r" b="b"/>
            <a:pathLst>
              <a:path w="88900" h="11429">
                <a:moveTo>
                  <a:pt x="0" y="11430"/>
                </a:moveTo>
                <a:lnTo>
                  <a:pt x="88379" y="11430"/>
                </a:lnTo>
                <a:lnTo>
                  <a:pt x="8837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53770" y="4362028"/>
            <a:ext cx="13335" cy="134620"/>
          </a:xfrm>
          <a:custGeom>
            <a:avLst/>
            <a:gdLst/>
            <a:ahLst/>
            <a:cxnLst/>
            <a:rect l="l" t="t" r="r" b="b"/>
            <a:pathLst>
              <a:path w="13334" h="134620">
                <a:moveTo>
                  <a:pt x="0" y="134619"/>
                </a:moveTo>
                <a:lnTo>
                  <a:pt x="12826" y="134619"/>
                </a:lnTo>
                <a:lnTo>
                  <a:pt x="12826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053770" y="4350598"/>
            <a:ext cx="99060" cy="11430"/>
          </a:xfrm>
          <a:custGeom>
            <a:avLst/>
            <a:gdLst/>
            <a:ahLst/>
            <a:cxnLst/>
            <a:rect l="l" t="t" r="r" b="b"/>
            <a:pathLst>
              <a:path w="99059" h="11429">
                <a:moveTo>
                  <a:pt x="0" y="11430"/>
                </a:moveTo>
                <a:lnTo>
                  <a:pt x="98844" y="11430"/>
                </a:lnTo>
                <a:lnTo>
                  <a:pt x="9884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89700" y="4379572"/>
            <a:ext cx="320675" cy="123189"/>
          </a:xfrm>
          <a:custGeom>
            <a:avLst/>
            <a:gdLst/>
            <a:ahLst/>
            <a:cxnLst/>
            <a:rect l="l" t="t" r="r" b="b"/>
            <a:pathLst>
              <a:path w="320675" h="123189">
                <a:moveTo>
                  <a:pt x="143611" y="0"/>
                </a:moveTo>
                <a:lnTo>
                  <a:pt x="140970" y="1752"/>
                </a:lnTo>
                <a:lnTo>
                  <a:pt x="117017" y="70586"/>
                </a:lnTo>
                <a:lnTo>
                  <a:pt x="104089" y="52920"/>
                </a:lnTo>
                <a:lnTo>
                  <a:pt x="102158" y="51943"/>
                </a:lnTo>
                <a:lnTo>
                  <a:pt x="2857" y="51943"/>
                </a:lnTo>
                <a:lnTo>
                  <a:pt x="0" y="54825"/>
                </a:lnTo>
                <a:lnTo>
                  <a:pt x="0" y="61925"/>
                </a:lnTo>
                <a:lnTo>
                  <a:pt x="2857" y="64782"/>
                </a:lnTo>
                <a:lnTo>
                  <a:pt x="96862" y="64782"/>
                </a:lnTo>
                <a:lnTo>
                  <a:pt x="115277" y="89966"/>
                </a:lnTo>
                <a:lnTo>
                  <a:pt x="117640" y="90932"/>
                </a:lnTo>
                <a:lnTo>
                  <a:pt x="122377" y="90258"/>
                </a:lnTo>
                <a:lnTo>
                  <a:pt x="124345" y="88633"/>
                </a:lnTo>
                <a:lnTo>
                  <a:pt x="144424" y="30911"/>
                </a:lnTo>
                <a:lnTo>
                  <a:pt x="162521" y="120878"/>
                </a:lnTo>
                <a:lnTo>
                  <a:pt x="165150" y="123037"/>
                </a:lnTo>
                <a:lnTo>
                  <a:pt x="171272" y="123037"/>
                </a:lnTo>
                <a:lnTo>
                  <a:pt x="173913" y="120865"/>
                </a:lnTo>
                <a:lnTo>
                  <a:pt x="188645" y="46088"/>
                </a:lnTo>
                <a:lnTo>
                  <a:pt x="205270" y="64033"/>
                </a:lnTo>
                <a:lnTo>
                  <a:pt x="206984" y="64782"/>
                </a:lnTo>
                <a:lnTo>
                  <a:pt x="317766" y="64782"/>
                </a:lnTo>
                <a:lnTo>
                  <a:pt x="320649" y="61925"/>
                </a:lnTo>
                <a:lnTo>
                  <a:pt x="320649" y="54825"/>
                </a:lnTo>
                <a:lnTo>
                  <a:pt x="317766" y="51943"/>
                </a:lnTo>
                <a:lnTo>
                  <a:pt x="211569" y="51943"/>
                </a:lnTo>
                <a:lnTo>
                  <a:pt x="187858" y="26352"/>
                </a:lnTo>
                <a:lnTo>
                  <a:pt x="185369" y="25641"/>
                </a:lnTo>
                <a:lnTo>
                  <a:pt x="180708" y="26962"/>
                </a:lnTo>
                <a:lnTo>
                  <a:pt x="178955" y="28867"/>
                </a:lnTo>
                <a:lnTo>
                  <a:pt x="168148" y="83731"/>
                </a:lnTo>
                <a:lnTo>
                  <a:pt x="151815" y="2489"/>
                </a:lnTo>
                <a:lnTo>
                  <a:pt x="149428" y="393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13301" y="4337603"/>
            <a:ext cx="51435" cy="59055"/>
          </a:xfrm>
          <a:custGeom>
            <a:avLst/>
            <a:gdLst/>
            <a:ahLst/>
            <a:cxnLst/>
            <a:rect l="l" t="t" r="r" b="b"/>
            <a:pathLst>
              <a:path w="51435" h="59054">
                <a:moveTo>
                  <a:pt x="6426" y="0"/>
                </a:moveTo>
                <a:lnTo>
                  <a:pt x="2247" y="2362"/>
                </a:lnTo>
                <a:lnTo>
                  <a:pt x="0" y="10426"/>
                </a:lnTo>
                <a:lnTo>
                  <a:pt x="2349" y="14604"/>
                </a:lnTo>
                <a:lnTo>
                  <a:pt x="12966" y="17551"/>
                </a:lnTo>
                <a:lnTo>
                  <a:pt x="19050" y="21107"/>
                </a:lnTo>
                <a:lnTo>
                  <a:pt x="35864" y="55930"/>
                </a:lnTo>
                <a:lnTo>
                  <a:pt x="39192" y="59016"/>
                </a:lnTo>
                <a:lnTo>
                  <a:pt x="43637" y="59004"/>
                </a:lnTo>
                <a:lnTo>
                  <a:pt x="47815" y="58737"/>
                </a:lnTo>
                <a:lnTo>
                  <a:pt x="51003" y="55156"/>
                </a:lnTo>
                <a:lnTo>
                  <a:pt x="50736" y="50977"/>
                </a:lnTo>
                <a:lnTo>
                  <a:pt x="34658" y="15303"/>
                </a:lnTo>
                <a:lnTo>
                  <a:pt x="10452" y="1130"/>
                </a:lnTo>
                <a:lnTo>
                  <a:pt x="6426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37447" y="4455579"/>
            <a:ext cx="223558" cy="9922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01579" y="4303998"/>
            <a:ext cx="294640" cy="116839"/>
          </a:xfrm>
          <a:custGeom>
            <a:avLst/>
            <a:gdLst/>
            <a:ahLst/>
            <a:cxnLst/>
            <a:rect l="l" t="t" r="r" b="b"/>
            <a:pathLst>
              <a:path w="294639" h="116839">
                <a:moveTo>
                  <a:pt x="213487" y="0"/>
                </a:moveTo>
                <a:lnTo>
                  <a:pt x="168113" y="13705"/>
                </a:lnTo>
                <a:lnTo>
                  <a:pt x="147650" y="31953"/>
                </a:lnTo>
                <a:lnTo>
                  <a:pt x="139661" y="23977"/>
                </a:lnTo>
                <a:lnTo>
                  <a:pt x="127174" y="13705"/>
                </a:lnTo>
                <a:lnTo>
                  <a:pt x="113133" y="6188"/>
                </a:lnTo>
                <a:lnTo>
                  <a:pt x="97894" y="1571"/>
                </a:lnTo>
                <a:lnTo>
                  <a:pt x="81813" y="0"/>
                </a:lnTo>
                <a:lnTo>
                  <a:pt x="65732" y="1571"/>
                </a:lnTo>
                <a:lnTo>
                  <a:pt x="23964" y="23977"/>
                </a:lnTo>
                <a:lnTo>
                  <a:pt x="1571" y="65738"/>
                </a:lnTo>
                <a:lnTo>
                  <a:pt x="0" y="81826"/>
                </a:lnTo>
                <a:lnTo>
                  <a:pt x="502" y="90849"/>
                </a:lnTo>
                <a:lnTo>
                  <a:pt x="1982" y="99653"/>
                </a:lnTo>
                <a:lnTo>
                  <a:pt x="4398" y="108186"/>
                </a:lnTo>
                <a:lnTo>
                  <a:pt x="7708" y="116395"/>
                </a:lnTo>
                <a:lnTo>
                  <a:pt x="24866" y="116395"/>
                </a:lnTo>
                <a:lnTo>
                  <a:pt x="20694" y="108381"/>
                </a:lnTo>
                <a:lnTo>
                  <a:pt x="17645" y="99887"/>
                </a:lnTo>
                <a:lnTo>
                  <a:pt x="15774" y="91004"/>
                </a:lnTo>
                <a:lnTo>
                  <a:pt x="15138" y="81826"/>
                </a:lnTo>
                <a:lnTo>
                  <a:pt x="16418" y="68719"/>
                </a:lnTo>
                <a:lnTo>
                  <a:pt x="34658" y="34670"/>
                </a:lnTo>
                <a:lnTo>
                  <a:pt x="68707" y="16431"/>
                </a:lnTo>
                <a:lnTo>
                  <a:pt x="81813" y="15151"/>
                </a:lnTo>
                <a:lnTo>
                  <a:pt x="94919" y="16431"/>
                </a:lnTo>
                <a:lnTo>
                  <a:pt x="107335" y="20191"/>
                </a:lnTo>
                <a:lnTo>
                  <a:pt x="118773" y="26311"/>
                </a:lnTo>
                <a:lnTo>
                  <a:pt x="128943" y="34670"/>
                </a:lnTo>
                <a:lnTo>
                  <a:pt x="136944" y="42671"/>
                </a:lnTo>
                <a:lnTo>
                  <a:pt x="127622" y="52019"/>
                </a:lnTo>
                <a:lnTo>
                  <a:pt x="127622" y="56819"/>
                </a:lnTo>
                <a:lnTo>
                  <a:pt x="132054" y="61239"/>
                </a:lnTo>
                <a:lnTo>
                  <a:pt x="133997" y="61988"/>
                </a:lnTo>
                <a:lnTo>
                  <a:pt x="137871" y="61988"/>
                </a:lnTo>
                <a:lnTo>
                  <a:pt x="139814" y="61239"/>
                </a:lnTo>
                <a:lnTo>
                  <a:pt x="166344" y="34670"/>
                </a:lnTo>
                <a:lnTo>
                  <a:pt x="176514" y="26309"/>
                </a:lnTo>
                <a:lnTo>
                  <a:pt x="187953" y="20185"/>
                </a:lnTo>
                <a:lnTo>
                  <a:pt x="200373" y="16420"/>
                </a:lnTo>
                <a:lnTo>
                  <a:pt x="213487" y="15138"/>
                </a:lnTo>
                <a:lnTo>
                  <a:pt x="226785" y="16456"/>
                </a:lnTo>
                <a:lnTo>
                  <a:pt x="261150" y="35229"/>
                </a:lnTo>
                <a:lnTo>
                  <a:pt x="279457" y="74426"/>
                </a:lnTo>
                <a:lnTo>
                  <a:pt x="278245" y="95982"/>
                </a:lnTo>
                <a:lnTo>
                  <a:pt x="270179" y="116395"/>
                </a:lnTo>
                <a:lnTo>
                  <a:pt x="287261" y="116395"/>
                </a:lnTo>
                <a:lnTo>
                  <a:pt x="294146" y="92812"/>
                </a:lnTo>
                <a:lnTo>
                  <a:pt x="293920" y="68491"/>
                </a:lnTo>
                <a:lnTo>
                  <a:pt x="286548" y="45179"/>
                </a:lnTo>
                <a:lnTo>
                  <a:pt x="271995" y="24625"/>
                </a:lnTo>
                <a:lnTo>
                  <a:pt x="259417" y="14080"/>
                </a:lnTo>
                <a:lnTo>
                  <a:pt x="245237" y="6359"/>
                </a:lnTo>
                <a:lnTo>
                  <a:pt x="229808" y="1615"/>
                </a:lnTo>
                <a:lnTo>
                  <a:pt x="213487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12083" y="4659716"/>
            <a:ext cx="1185156" cy="30829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0" y="236"/>
            <a:ext cx="3733800" cy="528642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0"/>
            <a:ext cx="3886200" cy="53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950" y="228600"/>
            <a:ext cx="10648132" cy="5847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sz="2400" u="sng" dirty="0">
                <a:solidFill>
                  <a:srgbClr val="FF0000"/>
                </a:solidFill>
              </a:rPr>
              <a:t>Primjer komunikacije </a:t>
            </a:r>
            <a:r>
              <a:rPr lang="hr-HR" sz="2400" u="sng" dirty="0" smtClean="0">
                <a:solidFill>
                  <a:srgbClr val="FF0000"/>
                </a:solidFill>
              </a:rPr>
              <a:t>počinitelja </a:t>
            </a:r>
            <a:r>
              <a:rPr lang="hr-HR" sz="2400" u="sng" dirty="0">
                <a:solidFill>
                  <a:srgbClr val="FF0000"/>
                </a:solidFill>
              </a:rPr>
              <a:t>sa žrtvom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1927768" y="685800"/>
            <a:ext cx="7008495" cy="4187942"/>
          </a:xfrm>
          <a:solidFill>
            <a:schemeClr val="accent3"/>
          </a:solidFill>
        </p:spPr>
        <p:txBody>
          <a:bodyPr lIns="90000" tIns="46800" rIns="90000" bIns="46800"/>
          <a:lstStyle/>
          <a:p>
            <a:pPr marL="431800" indent="-319088" eaLnBrk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r-HR" sz="1800" dirty="0" smtClean="0">
              <a:solidFill>
                <a:srgbClr val="FFFFFF"/>
              </a:solidFill>
            </a:endParaRPr>
          </a:p>
          <a:p>
            <a:pPr marL="431800" indent="-319088" eaLnBrk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r-HR" sz="1800" dirty="0" smtClean="0">
                <a:solidFill>
                  <a:srgbClr val="FFFFFF"/>
                </a:solidFill>
              </a:rPr>
              <a:t>Bok, što radiš? </a:t>
            </a:r>
          </a:p>
          <a:p>
            <a:pPr marL="431800" indent="-319088" eaLnBrk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r-HR" sz="1800" dirty="0" smtClean="0">
                <a:solidFill>
                  <a:srgbClr val="FFFFFF"/>
                </a:solidFill>
              </a:rPr>
              <a:t>Koliko imaš godina? </a:t>
            </a:r>
          </a:p>
          <a:p>
            <a:pPr marL="431800" indent="-319088" eaLnBrk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r-HR" sz="1800" dirty="0" smtClean="0">
                <a:solidFill>
                  <a:srgbClr val="FFFFFF"/>
                </a:solidFill>
              </a:rPr>
              <a:t>Da li su ti poruke i MMS-ovi pod šifrom? </a:t>
            </a:r>
          </a:p>
          <a:p>
            <a:pPr marL="431800" indent="-319088" eaLnBrk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r-HR" sz="1800" dirty="0" smtClean="0">
                <a:solidFill>
                  <a:srgbClr val="FFFFFF"/>
                </a:solidFill>
              </a:rPr>
              <a:t>Tko ti pregledava mobitel? </a:t>
            </a:r>
          </a:p>
          <a:p>
            <a:pPr marL="431800" indent="-319088" eaLnBrk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r-HR" sz="1800" dirty="0" smtClean="0">
                <a:solidFill>
                  <a:srgbClr val="FFFFFF"/>
                </a:solidFill>
              </a:rPr>
              <a:t>Da li si sama? </a:t>
            </a:r>
          </a:p>
          <a:p>
            <a:pPr marL="431800" indent="-319088" eaLnBrk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r-HR" sz="1800" dirty="0" smtClean="0">
                <a:solidFill>
                  <a:srgbClr val="FFFFFF"/>
                </a:solidFill>
              </a:rPr>
              <a:t>Nemoj nikome pričati o nama? </a:t>
            </a:r>
          </a:p>
          <a:p>
            <a:pPr marL="431800" indent="-319088" eaLnBrk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r-HR" sz="1800" dirty="0" smtClean="0">
                <a:solidFill>
                  <a:srgbClr val="FFFFFF"/>
                </a:solidFill>
              </a:rPr>
              <a:t>Živim u Zagrebu, treniram nogomet imam 15 godina, idem u 1. gimnaziju, slušam glazbu, a ti? </a:t>
            </a:r>
          </a:p>
          <a:p>
            <a:pPr marL="431800" indent="-319088" eaLnBrk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r-HR" sz="1800" dirty="0" smtClean="0">
                <a:solidFill>
                  <a:srgbClr val="FFFFFF"/>
                </a:solidFill>
              </a:rPr>
              <a:t>Pošalješ mi </a:t>
            </a:r>
            <a:r>
              <a:rPr lang="hr-HR" sz="1800" dirty="0" err="1" smtClean="0">
                <a:solidFill>
                  <a:srgbClr val="FFFFFF"/>
                </a:solidFill>
              </a:rPr>
              <a:t>fotku</a:t>
            </a:r>
            <a:r>
              <a:rPr lang="hr-HR" sz="1800" dirty="0" smtClean="0">
                <a:solidFill>
                  <a:srgbClr val="FFFFFF"/>
                </a:solidFill>
              </a:rPr>
              <a:t>? </a:t>
            </a:r>
          </a:p>
          <a:p>
            <a:pPr marL="431800" indent="-319088" eaLnBrk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r-HR" sz="1800" dirty="0" smtClean="0">
                <a:solidFill>
                  <a:srgbClr val="FFFFFF"/>
                </a:solidFill>
              </a:rPr>
              <a:t>Ljubavi na mogu bez tebe... poludjeti ću ako mi na pošalješ sliku da lakše izdržim... </a:t>
            </a:r>
          </a:p>
          <a:p>
            <a:pPr marL="431800" indent="-319088" eaLnBrk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r-HR" sz="1800" dirty="0" smtClean="0">
                <a:solidFill>
                  <a:srgbClr val="FFFFFF"/>
                </a:solidFill>
              </a:rPr>
              <a:t>Ti si najljepša cura koju sam ikada vidio sve bi dao za tvoj poljubac... </a:t>
            </a:r>
          </a:p>
          <a:p>
            <a:pPr marL="431800" indent="-319088" eaLnBrk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r-HR" sz="1800" dirty="0" smtClean="0">
                <a:solidFill>
                  <a:srgbClr val="FFFFFF"/>
                </a:solidFill>
              </a:rPr>
              <a:t>Da me zaista voliš poslala bi mi </a:t>
            </a:r>
            <a:r>
              <a:rPr lang="hr-HR" sz="1800" dirty="0" err="1" smtClean="0">
                <a:solidFill>
                  <a:srgbClr val="FFFFFF"/>
                </a:solidFill>
              </a:rPr>
              <a:t>fotku</a:t>
            </a:r>
            <a:r>
              <a:rPr lang="hr-HR" sz="1800" dirty="0" smtClean="0">
                <a:solidFill>
                  <a:srgbClr val="FFFFFF"/>
                </a:solidFill>
              </a:rPr>
              <a:t>! </a:t>
            </a:r>
          </a:p>
          <a:p>
            <a:pPr marL="431800" indent="-319088" eaLnBrk="1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r-HR" sz="1800" dirty="0" smtClean="0">
              <a:solidFill>
                <a:srgbClr val="FFFF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648730"/>
            <a:ext cx="28400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1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6482" y="288772"/>
            <a:ext cx="10810467" cy="85422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nn-NO" sz="3200" b="0" dirty="0">
                <a:solidFill>
                  <a:srgbClr val="FF0000"/>
                </a:solidFill>
              </a:rPr>
              <a:t>Outlet challenge - nova opasnost hara društvenim mrežama</a:t>
            </a:r>
            <a:r>
              <a:rPr lang="nn-NO" b="0" dirty="0"/>
              <a:t/>
            </a:r>
            <a:br>
              <a:rPr lang="nn-NO" b="0" dirty="0"/>
            </a:br>
            <a:endParaRPr lang="hr-HR" dirty="0"/>
          </a:p>
        </p:txBody>
      </p:sp>
      <p:pic>
        <p:nvPicPr>
          <p:cNvPr id="1026" name="Picture 2" descr="http://csi.hr/media/cache/postLeadingImage/uploads/images/default/694940094001-6125867346001-6125870772001-vs-jpg-15808242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97" y="3769783"/>
            <a:ext cx="373380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60350" y="1371600"/>
            <a:ext cx="5475747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i="1" dirty="0" err="1"/>
              <a:t>Outlet</a:t>
            </a:r>
            <a:r>
              <a:rPr lang="hr-HR" sz="2400" dirty="0"/>
              <a:t> </a:t>
            </a:r>
            <a:r>
              <a:rPr lang="hr-HR" sz="2400" dirty="0" err="1"/>
              <a:t>challenge</a:t>
            </a:r>
            <a:r>
              <a:rPr lang="hr-HR" sz="2400" dirty="0"/>
              <a:t> ili </a:t>
            </a:r>
            <a:r>
              <a:rPr lang="hr-HR" sz="2400" i="1" dirty="0" err="1"/>
              <a:t>penny</a:t>
            </a:r>
            <a:r>
              <a:rPr lang="hr-HR" sz="2400" dirty="0"/>
              <a:t> </a:t>
            </a:r>
            <a:r>
              <a:rPr lang="hr-HR" sz="2400" dirty="0" err="1"/>
              <a:t>challenge</a:t>
            </a:r>
            <a:r>
              <a:rPr lang="hr-HR" sz="2400" dirty="0"/>
              <a:t> odnosi se na novi popularni izazov na </a:t>
            </a:r>
            <a:r>
              <a:rPr lang="hr-HR" sz="2400" dirty="0" err="1"/>
              <a:t>TikTok</a:t>
            </a:r>
            <a:r>
              <a:rPr lang="hr-HR" sz="2400" dirty="0"/>
              <a:t> aplikaciji</a:t>
            </a:r>
            <a:r>
              <a:rPr lang="hr-HR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 </a:t>
            </a:r>
            <a:r>
              <a:rPr lang="hr-HR" sz="2400" dirty="0"/>
              <a:t>Zadatak izazova je ubaciti novčić između punjača i utičnice te snimiti što se dogodi. </a:t>
            </a:r>
            <a:endParaRPr lang="hr-H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Punjač </a:t>
            </a:r>
            <a:r>
              <a:rPr lang="hr-HR" sz="2400" dirty="0"/>
              <a:t>nije u cijelosti priključen u utičnicu, no omogućava punjenje </a:t>
            </a:r>
            <a:r>
              <a:rPr lang="hr-HR" sz="2400" dirty="0" smtClean="0"/>
              <a:t>uređaja.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 </a:t>
            </a:r>
            <a:r>
              <a:rPr lang="hr-HR" sz="2400" dirty="0"/>
              <a:t>Pogodite što se dogodi sljedeće!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766531" y="2106811"/>
            <a:ext cx="5410200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Naime, može doći do unutarnjih ili vanjskih opeklina kod osobe, oštećenja mišića i tkiva, oštećenja vida i sluha. Osim toga, strujni udar može odbaciti osobu te rezultirati ozbiljnim ozljedama. </a:t>
            </a:r>
            <a:endParaRPr lang="hr-HR" dirty="0" smtClean="0"/>
          </a:p>
          <a:p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/>
              <a:t>Više </a:t>
            </a:r>
            <a:r>
              <a:rPr lang="hr-HR" dirty="0"/>
              <a:t>nije tako zabavno, zar ne?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736096" y="1209407"/>
            <a:ext cx="54406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Zajednički promislite o pitanju – kada prestaje izazov, a započinje igra životima?</a:t>
            </a:r>
          </a:p>
        </p:txBody>
      </p:sp>
    </p:spTree>
    <p:extLst>
      <p:ext uri="{BB962C8B-B14F-4D97-AF65-F5344CB8AC3E}">
        <p14:creationId xmlns:p14="http://schemas.microsoft.com/office/powerpoint/2010/main" val="35176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6483" y="381000"/>
            <a:ext cx="10648132" cy="276999"/>
          </a:xfrm>
        </p:spPr>
        <p:txBody>
          <a:bodyPr/>
          <a:lstStyle/>
          <a:p>
            <a:r>
              <a:rPr lang="hr-HR" sz="1800" dirty="0" smtClean="0"/>
              <a:t>APLIKACIJA – DANI SIGURNIJEG INTERNETA 2020 - </a:t>
            </a:r>
            <a:r>
              <a:rPr lang="hr-HR" sz="1800" dirty="0">
                <a:hlinkClick r:id="rId2"/>
              </a:rPr>
              <a:t>https://www.dansigurnijeginterneta.org/</a:t>
            </a:r>
            <a:endParaRPr lang="hr-HR" sz="1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051" y="650742"/>
            <a:ext cx="2209800" cy="4665135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97894"/>
            <a:ext cx="2209800" cy="4665135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667070"/>
            <a:ext cx="2209800" cy="46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9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98749" y="430805"/>
            <a:ext cx="5943600" cy="48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347</Words>
  <Application>Microsoft Office PowerPoint</Application>
  <PresentationFormat>Prilagođeno</PresentationFormat>
  <Paragraphs>59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Calibri</vt:lpstr>
      <vt:lpstr>Wingdings</vt:lpstr>
      <vt:lpstr>Office Theme</vt:lpstr>
      <vt:lpstr> DAN SIGURNIJEG INTERNETA  11. veljače 2020. OŠ VLADIMIRA NAZORA NOVA BUKOVICA </vt:lpstr>
      <vt:lpstr>ŠTO JE ELEKTRONIČKO NASILJE</vt:lpstr>
      <vt:lpstr>PowerPointova prezentacija</vt:lpstr>
      <vt:lpstr>PowerPointova prezentacija</vt:lpstr>
      <vt:lpstr>PowerPointova prezentacija</vt:lpstr>
      <vt:lpstr>Primjer komunikacije počinitelja sa žrtvom </vt:lpstr>
      <vt:lpstr>Outlet challenge - nova opasnost hara društvenim mrežama </vt:lpstr>
      <vt:lpstr>APLIKACIJA – DANI SIGURNIJEG INTERNETA 2020 - https://www.dansigurnijeginterneta.org/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Upoznajmonasilje_web</dc:title>
  <dc:creator>Informatika</dc:creator>
  <cp:lastModifiedBy>Ucitelj</cp:lastModifiedBy>
  <cp:revision>6</cp:revision>
  <dcterms:created xsi:type="dcterms:W3CDTF">2019-11-27T21:41:46Z</dcterms:created>
  <dcterms:modified xsi:type="dcterms:W3CDTF">2020-02-11T09:37:20Z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2019-05-15T00:00:00Z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2019-11-27T00:00:00Z</vt:filetime>
  </property>
</Properties>
</file>