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90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5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56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492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42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987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14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15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9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84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939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175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65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22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71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D0461-6BFC-4E05-993C-689EFAB54FD9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721FD0-FD98-4233-A9D2-A21D6E430D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33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5143500" cy="68580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4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29" y="484664"/>
            <a:ext cx="8158692" cy="6119019"/>
          </a:xfrm>
        </p:spPr>
      </p:pic>
    </p:spTree>
    <p:extLst>
      <p:ext uri="{BB962C8B-B14F-4D97-AF65-F5344CB8AC3E}">
        <p14:creationId xmlns:p14="http://schemas.microsoft.com/office/powerpoint/2010/main" val="171283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103" y="510790"/>
            <a:ext cx="8158692" cy="6119019"/>
          </a:xfrm>
        </p:spPr>
      </p:pic>
    </p:spTree>
    <p:extLst>
      <p:ext uri="{BB962C8B-B14F-4D97-AF65-F5344CB8AC3E}">
        <p14:creationId xmlns:p14="http://schemas.microsoft.com/office/powerpoint/2010/main" val="183775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6" y="79603"/>
            <a:ext cx="8944641" cy="6708481"/>
          </a:xfrm>
        </p:spPr>
      </p:pic>
    </p:spTree>
    <p:extLst>
      <p:ext uri="{BB962C8B-B14F-4D97-AF65-F5344CB8AC3E}">
        <p14:creationId xmlns:p14="http://schemas.microsoft.com/office/powerpoint/2010/main" val="412047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77" y="68954"/>
            <a:ext cx="5091784" cy="6789046"/>
          </a:xfrm>
        </p:spPr>
      </p:pic>
    </p:spTree>
    <p:extLst>
      <p:ext uri="{BB962C8B-B14F-4D97-AF65-F5344CB8AC3E}">
        <p14:creationId xmlns:p14="http://schemas.microsoft.com/office/powerpoint/2010/main" val="195066804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Široki zaslon</PresentationFormat>
  <Paragraphs>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Pramen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1</cp:revision>
  <dcterms:created xsi:type="dcterms:W3CDTF">2020-05-14T09:59:19Z</dcterms:created>
  <dcterms:modified xsi:type="dcterms:W3CDTF">2020-05-14T10:00:13Z</dcterms:modified>
</cp:coreProperties>
</file>